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83" r:id="rId3"/>
  </p:sldMasterIdLst>
  <p:notesMasterIdLst>
    <p:notesMasterId r:id="rId23"/>
  </p:notesMasterIdLst>
  <p:sldIdLst>
    <p:sldId id="272" r:id="rId4"/>
    <p:sldId id="257" r:id="rId5"/>
    <p:sldId id="258" r:id="rId6"/>
    <p:sldId id="259" r:id="rId7"/>
    <p:sldId id="256" r:id="rId8"/>
    <p:sldId id="260" r:id="rId9"/>
    <p:sldId id="261" r:id="rId10"/>
    <p:sldId id="262" r:id="rId11"/>
    <p:sldId id="263" r:id="rId12"/>
    <p:sldId id="264" r:id="rId13"/>
    <p:sldId id="273" r:id="rId14"/>
    <p:sldId id="265" r:id="rId15"/>
    <p:sldId id="267" r:id="rId16"/>
    <p:sldId id="274" r:id="rId17"/>
    <p:sldId id="269" r:id="rId18"/>
    <p:sldId id="268" r:id="rId19"/>
    <p:sldId id="266" r:id="rId20"/>
    <p:sldId id="270" r:id="rId21"/>
    <p:sldId id="271" r:id="rId22"/>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7BE23D-AB1C-4869-A162-76ED1FA459F6}" type="doc">
      <dgm:prSet loTypeId="urn:microsoft.com/office/officeart/2009/3/layout/CircleRelationship" loCatId="relationship" qsTypeId="urn:microsoft.com/office/officeart/2005/8/quickstyle/simple5" qsCatId="simple" csTypeId="urn:microsoft.com/office/officeart/2005/8/colors/accent1_5" csCatId="accent1" phldr="1"/>
      <dgm:spPr>
        <a:scene3d>
          <a:camera prst="perspectiveFront"/>
          <a:lightRig rig="threePt" dir="t"/>
        </a:scene3d>
      </dgm:spPr>
      <dgm:t>
        <a:bodyPr/>
        <a:lstStyle/>
        <a:p>
          <a:endParaRPr lang="it-IT"/>
        </a:p>
      </dgm:t>
    </dgm:pt>
    <dgm:pt modelId="{FAEE7AF8-03CD-4572-A3AE-9A3F9055E460}">
      <dgm:prSet phldrT="[Testo]" custT="1"/>
      <dgm:spPr>
        <a:solidFill>
          <a:srgbClr val="C00000"/>
        </a:solidFill>
        <a:ln>
          <a:solidFill>
            <a:schemeClr val="tx2"/>
          </a:solidFill>
        </a:ln>
        <a:scene3d>
          <a:camera prst="perspectiveFront"/>
          <a:lightRig rig="threePt" dir="t"/>
        </a:scene3d>
        <a:sp3d>
          <a:bevelT w="63500" h="25400" prst="artDeco"/>
        </a:sp3d>
      </dgm:spPr>
      <dgm:t>
        <a:bodyPr/>
        <a:lstStyle/>
        <a:p>
          <a:r>
            <a:rPr lang="it-IT" sz="1800" b="1" dirty="0">
              <a:latin typeface="Arial Narrow" pitchFamily="34" charset="0"/>
            </a:rPr>
            <a:t>SPENDING </a:t>
          </a:r>
          <a:br>
            <a:rPr lang="it-IT" sz="1800" b="1" dirty="0">
              <a:latin typeface="Arial Narrow" pitchFamily="34" charset="0"/>
            </a:rPr>
          </a:br>
          <a:r>
            <a:rPr lang="it-IT" sz="1800" b="1" dirty="0">
              <a:latin typeface="Arial Narrow" pitchFamily="34" charset="0"/>
            </a:rPr>
            <a:t>REVIEW</a:t>
          </a:r>
        </a:p>
      </dgm:t>
    </dgm:pt>
    <dgm:pt modelId="{3891B488-03DD-4FE7-BB59-BD86750D33BA}" type="parTrans" cxnId="{27C2DAF9-CBAE-4B3E-A459-58F869A62F09}">
      <dgm:prSet/>
      <dgm:spPr/>
      <dgm:t>
        <a:bodyPr/>
        <a:lstStyle/>
        <a:p>
          <a:endParaRPr lang="it-IT" b="1">
            <a:latin typeface="Arial Narrow" pitchFamily="34" charset="0"/>
          </a:endParaRPr>
        </a:p>
      </dgm:t>
    </dgm:pt>
    <dgm:pt modelId="{B604A710-72DB-4333-9EE5-473E95876AFB}" type="sibTrans" cxnId="{27C2DAF9-CBAE-4B3E-A459-58F869A62F09}">
      <dgm:prSet/>
      <dgm:spPr/>
      <dgm:t>
        <a:bodyPr/>
        <a:lstStyle/>
        <a:p>
          <a:endParaRPr lang="it-IT" b="1">
            <a:latin typeface="Arial Narrow" pitchFamily="34" charset="0"/>
          </a:endParaRPr>
        </a:p>
      </dgm:t>
    </dgm:pt>
    <dgm:pt modelId="{B974A010-22DD-455F-BA09-E86BC393527B}">
      <dgm:prSet phldrT="[Testo]" custT="1"/>
      <dgm:spPr>
        <a:solidFill>
          <a:schemeClr val="tx2">
            <a:lumMod val="60000"/>
            <a:lumOff val="40000"/>
          </a:schemeClr>
        </a:solidFill>
        <a:scene3d>
          <a:camera prst="perspectiveFront"/>
          <a:lightRig rig="threePt" dir="t"/>
        </a:scene3d>
        <a:sp3d>
          <a:bevelT w="63500" h="25400" prst="artDeco"/>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1600" b="1" dirty="0">
              <a:latin typeface="Arial Narrow" pitchFamily="34" charset="0"/>
            </a:rPr>
            <a:t>TRASPARENZA</a:t>
          </a:r>
          <a:br>
            <a:rPr lang="it-IT" sz="1600" b="1" dirty="0">
              <a:latin typeface="Arial Narrow" pitchFamily="34" charset="0"/>
            </a:rPr>
          </a:br>
          <a:r>
            <a:rPr lang="it-IT" sz="1600" b="1" dirty="0">
              <a:latin typeface="Arial Narrow" pitchFamily="34" charset="0"/>
            </a:rPr>
            <a:t>PUBBLICITA’</a:t>
          </a:r>
        </a:p>
      </dgm:t>
    </dgm:pt>
    <dgm:pt modelId="{0DE529C3-605B-4E5B-BE16-C9E72EE10DF1}" type="parTrans" cxnId="{B77090C4-FFBE-411D-A912-E6F650263891}">
      <dgm:prSet/>
      <dgm:spPr/>
      <dgm:t>
        <a:bodyPr/>
        <a:lstStyle/>
        <a:p>
          <a:endParaRPr lang="it-IT" b="1">
            <a:latin typeface="Arial Narrow" pitchFamily="34" charset="0"/>
          </a:endParaRPr>
        </a:p>
      </dgm:t>
    </dgm:pt>
    <dgm:pt modelId="{4023DF0C-6C9F-466E-83D4-10CAEDEB4082}" type="sibTrans" cxnId="{B77090C4-FFBE-411D-A912-E6F650263891}">
      <dgm:prSet/>
      <dgm:spPr/>
      <dgm:t>
        <a:bodyPr/>
        <a:lstStyle/>
        <a:p>
          <a:endParaRPr lang="it-IT" b="1">
            <a:latin typeface="Arial Narrow" pitchFamily="34" charset="0"/>
          </a:endParaRPr>
        </a:p>
      </dgm:t>
    </dgm:pt>
    <dgm:pt modelId="{7A1BD0AF-565B-4424-9728-EB6DA51D6F73}">
      <dgm:prSet phldrT="[Testo]" custT="1"/>
      <dgm:spPr>
        <a:solidFill>
          <a:schemeClr val="tx2">
            <a:lumMod val="60000"/>
            <a:lumOff val="40000"/>
          </a:schemeClr>
        </a:solidFill>
        <a:scene3d>
          <a:camera prst="perspectiveFront"/>
          <a:lightRig rig="threePt" dir="t"/>
        </a:scene3d>
        <a:sp3d>
          <a:bevelT w="63500" h="25400" prst="artDeco"/>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1200" b="1" dirty="0">
              <a:latin typeface="Arial Narrow" pitchFamily="34" charset="0"/>
            </a:rPr>
            <a:t>AGENDA</a:t>
          </a:r>
          <a:br>
            <a:rPr lang="it-IT" sz="1200" b="1" dirty="0">
              <a:latin typeface="Arial Narrow" pitchFamily="34" charset="0"/>
            </a:rPr>
          </a:br>
          <a:r>
            <a:rPr lang="it-IT" sz="1200" b="1" dirty="0">
              <a:latin typeface="Arial Narrow" pitchFamily="34" charset="0"/>
            </a:rPr>
            <a:t>DIGITALE</a:t>
          </a:r>
        </a:p>
      </dgm:t>
    </dgm:pt>
    <dgm:pt modelId="{4875238E-42AD-439B-97A3-CC75AB6FDBDB}" type="parTrans" cxnId="{15C78B6F-E7AF-4501-9898-0D54AC40E296}">
      <dgm:prSet/>
      <dgm:spPr/>
      <dgm:t>
        <a:bodyPr/>
        <a:lstStyle/>
        <a:p>
          <a:endParaRPr lang="it-IT"/>
        </a:p>
      </dgm:t>
    </dgm:pt>
    <dgm:pt modelId="{3AEDACD9-3D68-493B-BEE7-A621373B1F81}" type="sibTrans" cxnId="{15C78B6F-E7AF-4501-9898-0D54AC40E296}">
      <dgm:prSet/>
      <dgm:spPr/>
      <dgm:t>
        <a:bodyPr/>
        <a:lstStyle/>
        <a:p>
          <a:endParaRPr lang="it-IT"/>
        </a:p>
      </dgm:t>
    </dgm:pt>
    <dgm:pt modelId="{695E69F1-CF7D-4933-B4D3-7CE503534DA6}">
      <dgm:prSet phldrT="[Testo]" custT="1"/>
      <dgm:spPr>
        <a:solidFill>
          <a:srgbClr val="FF0000"/>
        </a:solidFill>
        <a:ln>
          <a:solidFill>
            <a:schemeClr val="tx2"/>
          </a:solidFill>
        </a:ln>
        <a:scene3d>
          <a:camera prst="perspectiveFront"/>
          <a:lightRig rig="threePt" dir="t"/>
        </a:scene3d>
        <a:sp3d>
          <a:bevelT w="63500" h="25400" prst="artDeco"/>
        </a:sp3d>
      </dgm:spPr>
      <dgm:t>
        <a:bodyPr/>
        <a:lstStyle/>
        <a:p>
          <a:r>
            <a:rPr lang="it-IT" sz="1800" b="1" dirty="0">
              <a:latin typeface="Arial Narrow" pitchFamily="34" charset="0"/>
            </a:rPr>
            <a:t>NUOVO CODICE DEI CONTRATTI PUBBLICI</a:t>
          </a:r>
        </a:p>
      </dgm:t>
    </dgm:pt>
    <dgm:pt modelId="{CC5E1A91-A3B7-419A-AD0B-9813FB8CCF21}" type="parTrans" cxnId="{FAA7BD5F-5614-426B-9D09-A933C5539BE3}">
      <dgm:prSet/>
      <dgm:spPr/>
      <dgm:t>
        <a:bodyPr/>
        <a:lstStyle/>
        <a:p>
          <a:endParaRPr lang="it-IT"/>
        </a:p>
      </dgm:t>
    </dgm:pt>
    <dgm:pt modelId="{A45EC681-F147-4106-87E0-581B62523CF9}" type="sibTrans" cxnId="{FAA7BD5F-5614-426B-9D09-A933C5539BE3}">
      <dgm:prSet/>
      <dgm:spPr/>
      <dgm:t>
        <a:bodyPr/>
        <a:lstStyle/>
        <a:p>
          <a:endParaRPr lang="it-IT"/>
        </a:p>
      </dgm:t>
    </dgm:pt>
    <dgm:pt modelId="{9DCA8F2F-75B5-4F12-A50F-B839E7577B42}">
      <dgm:prSet phldrT="[Testo]" custT="1"/>
      <dgm:spPr>
        <a:solidFill>
          <a:schemeClr val="tx2">
            <a:lumMod val="60000"/>
            <a:lumOff val="40000"/>
          </a:schemeClr>
        </a:solidFill>
        <a:scene3d>
          <a:camera prst="perspectiveFront"/>
          <a:lightRig rig="threePt" dir="t"/>
        </a:scene3d>
        <a:sp3d>
          <a:bevelT w="63500" h="25400" prst="artDeco"/>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1600" b="1" dirty="0">
              <a:latin typeface="Arial Narrow" pitchFamily="34" charset="0"/>
            </a:rPr>
            <a:t>INFILTRAZIONI</a:t>
          </a:r>
          <a:br>
            <a:rPr lang="it-IT" sz="1600" b="1" dirty="0">
              <a:latin typeface="Arial Narrow" pitchFamily="34" charset="0"/>
            </a:rPr>
          </a:br>
          <a:r>
            <a:rPr lang="it-IT" sz="1600" b="1" dirty="0">
              <a:latin typeface="Arial Narrow" pitchFamily="34" charset="0"/>
            </a:rPr>
            <a:t>MAFIOSE</a:t>
          </a:r>
        </a:p>
      </dgm:t>
    </dgm:pt>
    <dgm:pt modelId="{6BFE5E60-15B7-45DC-BBE8-96E731741C72}" type="parTrans" cxnId="{14C278C2-2E9F-4E10-B8A3-7FC7B304689F}">
      <dgm:prSet/>
      <dgm:spPr/>
      <dgm:t>
        <a:bodyPr/>
        <a:lstStyle/>
        <a:p>
          <a:endParaRPr lang="it-IT"/>
        </a:p>
      </dgm:t>
    </dgm:pt>
    <dgm:pt modelId="{C35C7ADA-877E-4E40-8843-0C3AA71B79F7}" type="sibTrans" cxnId="{14C278C2-2E9F-4E10-B8A3-7FC7B304689F}">
      <dgm:prSet/>
      <dgm:spPr/>
      <dgm:t>
        <a:bodyPr/>
        <a:lstStyle/>
        <a:p>
          <a:endParaRPr lang="it-IT"/>
        </a:p>
      </dgm:t>
    </dgm:pt>
    <dgm:pt modelId="{0BA2EBD0-9478-4797-B938-F9A56C0E8A65}" type="pres">
      <dgm:prSet presAssocID="{837BE23D-AB1C-4869-A162-76ED1FA459F6}" presName="Name0" presStyleCnt="0">
        <dgm:presLayoutVars>
          <dgm:chMax val="1"/>
          <dgm:chPref val="1"/>
        </dgm:presLayoutVars>
      </dgm:prSet>
      <dgm:spPr/>
      <dgm:t>
        <a:bodyPr/>
        <a:lstStyle/>
        <a:p>
          <a:endParaRPr lang="en-US"/>
        </a:p>
      </dgm:t>
    </dgm:pt>
    <dgm:pt modelId="{9E3D68CE-B5C4-4673-8B8E-AC7E5477CDC7}" type="pres">
      <dgm:prSet presAssocID="{695E69F1-CF7D-4933-B4D3-7CE503534DA6}" presName="Parent" presStyleLbl="node0" presStyleIdx="0" presStyleCnt="1">
        <dgm:presLayoutVars>
          <dgm:chMax val="5"/>
          <dgm:chPref val="5"/>
        </dgm:presLayoutVars>
      </dgm:prSet>
      <dgm:spPr/>
      <dgm:t>
        <a:bodyPr/>
        <a:lstStyle/>
        <a:p>
          <a:endParaRPr lang="en-US"/>
        </a:p>
      </dgm:t>
    </dgm:pt>
    <dgm:pt modelId="{7A9891AD-8E82-4E9F-B2B6-3BF0E8BEDF8E}" type="pres">
      <dgm:prSet presAssocID="{695E69F1-CF7D-4933-B4D3-7CE503534DA6}" presName="Accent1" presStyleLbl="node1" presStyleIdx="0" presStyleCnt="17"/>
      <dgm:spPr>
        <a:scene3d>
          <a:camera prst="perspectiveFront"/>
          <a:lightRig rig="threePt" dir="t"/>
        </a:scene3d>
        <a:sp3d>
          <a:bevelT w="63500" h="25400" prst="artDeco"/>
        </a:sp3d>
      </dgm:spPr>
    </dgm:pt>
    <dgm:pt modelId="{E7B1183A-8603-484E-AD10-19655A493F02}" type="pres">
      <dgm:prSet presAssocID="{695E69F1-CF7D-4933-B4D3-7CE503534DA6}" presName="Accent2" presStyleLbl="node1" presStyleIdx="1" presStyleCnt="17"/>
      <dgm:spPr>
        <a:scene3d>
          <a:camera prst="perspectiveFront"/>
          <a:lightRig rig="threePt" dir="t"/>
        </a:scene3d>
        <a:sp3d>
          <a:bevelT w="63500" h="25400" prst="artDeco"/>
        </a:sp3d>
      </dgm:spPr>
    </dgm:pt>
    <dgm:pt modelId="{DCB0C4F6-59FB-450E-9A4F-9782C937477D}" type="pres">
      <dgm:prSet presAssocID="{695E69F1-CF7D-4933-B4D3-7CE503534DA6}" presName="Accent3" presStyleLbl="node1" presStyleIdx="2" presStyleCnt="17"/>
      <dgm:spPr>
        <a:scene3d>
          <a:camera prst="perspectiveFront"/>
          <a:lightRig rig="threePt" dir="t"/>
        </a:scene3d>
        <a:sp3d>
          <a:bevelT w="63500" h="25400" prst="artDeco"/>
        </a:sp3d>
      </dgm:spPr>
    </dgm:pt>
    <dgm:pt modelId="{E46A73EE-575B-4130-BBCC-9B72D81EAAA8}" type="pres">
      <dgm:prSet presAssocID="{695E69F1-CF7D-4933-B4D3-7CE503534DA6}" presName="Accent4" presStyleLbl="node1" presStyleIdx="3" presStyleCnt="17"/>
      <dgm:spPr>
        <a:scene3d>
          <a:camera prst="perspectiveFront"/>
          <a:lightRig rig="threePt" dir="t"/>
        </a:scene3d>
        <a:sp3d>
          <a:bevelT w="63500" h="25400" prst="artDeco"/>
        </a:sp3d>
      </dgm:spPr>
    </dgm:pt>
    <dgm:pt modelId="{9D24999D-D683-448D-B041-0D1ACE260A66}" type="pres">
      <dgm:prSet presAssocID="{695E69F1-CF7D-4933-B4D3-7CE503534DA6}" presName="Accent5" presStyleLbl="node1" presStyleIdx="4" presStyleCnt="17"/>
      <dgm:spPr>
        <a:scene3d>
          <a:camera prst="perspectiveFront"/>
          <a:lightRig rig="threePt" dir="t"/>
        </a:scene3d>
        <a:sp3d>
          <a:bevelT w="63500" h="25400" prst="artDeco"/>
        </a:sp3d>
      </dgm:spPr>
    </dgm:pt>
    <dgm:pt modelId="{0457055F-69F7-47E4-B952-93431C0C3C20}" type="pres">
      <dgm:prSet presAssocID="{695E69F1-CF7D-4933-B4D3-7CE503534DA6}" presName="Accent6" presStyleLbl="node1" presStyleIdx="5" presStyleCnt="17"/>
      <dgm:spPr>
        <a:scene3d>
          <a:camera prst="perspectiveFront"/>
          <a:lightRig rig="threePt" dir="t"/>
        </a:scene3d>
        <a:sp3d>
          <a:bevelT w="63500" h="25400" prst="artDeco"/>
        </a:sp3d>
      </dgm:spPr>
    </dgm:pt>
    <dgm:pt modelId="{E1DB8377-B803-4942-9965-899E1307EA20}" type="pres">
      <dgm:prSet presAssocID="{FAEE7AF8-03CD-4572-A3AE-9A3F9055E460}" presName="Child1" presStyleLbl="node1" presStyleIdx="6" presStyleCnt="17" custScaleX="150610" custScaleY="135790">
        <dgm:presLayoutVars>
          <dgm:chMax val="0"/>
          <dgm:chPref val="0"/>
        </dgm:presLayoutVars>
      </dgm:prSet>
      <dgm:spPr/>
      <dgm:t>
        <a:bodyPr/>
        <a:lstStyle/>
        <a:p>
          <a:endParaRPr lang="en-US"/>
        </a:p>
      </dgm:t>
    </dgm:pt>
    <dgm:pt modelId="{DEB33B3F-FB6A-4E4B-A7B8-72A9D0023B1B}" type="pres">
      <dgm:prSet presAssocID="{FAEE7AF8-03CD-4572-A3AE-9A3F9055E460}" presName="Accent7" presStyleCnt="0"/>
      <dgm:spPr>
        <a:scene3d>
          <a:camera prst="perspectiveFront"/>
          <a:lightRig rig="threePt" dir="t"/>
        </a:scene3d>
        <a:sp3d>
          <a:bevelT w="114300" prst="artDeco"/>
        </a:sp3d>
      </dgm:spPr>
    </dgm:pt>
    <dgm:pt modelId="{05C67C97-64FC-44D1-A622-0501400A9EED}" type="pres">
      <dgm:prSet presAssocID="{FAEE7AF8-03CD-4572-A3AE-9A3F9055E460}" presName="AccentHold1" presStyleLbl="node1" presStyleIdx="7" presStyleCnt="17"/>
      <dgm:spPr>
        <a:scene3d>
          <a:camera prst="perspectiveFront"/>
          <a:lightRig rig="threePt" dir="t"/>
        </a:scene3d>
        <a:sp3d>
          <a:bevelT w="63500" h="25400" prst="artDeco"/>
        </a:sp3d>
      </dgm:spPr>
    </dgm:pt>
    <dgm:pt modelId="{E1883B3D-6DF9-46B3-8DAA-4BDDD0C15171}" type="pres">
      <dgm:prSet presAssocID="{FAEE7AF8-03CD-4572-A3AE-9A3F9055E460}" presName="Accent8" presStyleCnt="0"/>
      <dgm:spPr>
        <a:scene3d>
          <a:camera prst="perspectiveFront"/>
          <a:lightRig rig="threePt" dir="t"/>
        </a:scene3d>
        <a:sp3d>
          <a:bevelT w="114300" prst="artDeco"/>
        </a:sp3d>
      </dgm:spPr>
    </dgm:pt>
    <dgm:pt modelId="{545ACEA2-8071-4BF1-95B4-7A28D7C9EEC2}" type="pres">
      <dgm:prSet presAssocID="{FAEE7AF8-03CD-4572-A3AE-9A3F9055E460}" presName="AccentHold2" presStyleLbl="node1" presStyleIdx="8" presStyleCnt="17"/>
      <dgm:spPr>
        <a:scene3d>
          <a:camera prst="perspectiveFront"/>
          <a:lightRig rig="threePt" dir="t"/>
        </a:scene3d>
        <a:sp3d>
          <a:bevelT w="63500" h="25400" prst="artDeco"/>
        </a:sp3d>
      </dgm:spPr>
    </dgm:pt>
    <dgm:pt modelId="{C76889CF-CE97-4EAA-B2C5-DFC5D069669E}" type="pres">
      <dgm:prSet presAssocID="{B974A010-22DD-455F-BA09-E86BC393527B}" presName="Child2" presStyleLbl="node1" presStyleIdx="9" presStyleCnt="17" custScaleX="209968" custScaleY="198676">
        <dgm:presLayoutVars>
          <dgm:chMax val="0"/>
          <dgm:chPref val="0"/>
        </dgm:presLayoutVars>
      </dgm:prSet>
      <dgm:spPr/>
      <dgm:t>
        <a:bodyPr/>
        <a:lstStyle/>
        <a:p>
          <a:endParaRPr lang="en-US"/>
        </a:p>
      </dgm:t>
    </dgm:pt>
    <dgm:pt modelId="{F20A5BA6-D196-4C12-8F47-ECD3B1B1FFF5}" type="pres">
      <dgm:prSet presAssocID="{B974A010-22DD-455F-BA09-E86BC393527B}" presName="Accent9" presStyleCnt="0"/>
      <dgm:spPr>
        <a:scene3d>
          <a:camera prst="perspectiveFront"/>
          <a:lightRig rig="threePt" dir="t"/>
        </a:scene3d>
        <a:sp3d>
          <a:bevelT w="114300" prst="artDeco"/>
        </a:sp3d>
      </dgm:spPr>
    </dgm:pt>
    <dgm:pt modelId="{D1DAB794-4ECB-4B50-905E-DB988C708E1E}" type="pres">
      <dgm:prSet presAssocID="{B974A010-22DD-455F-BA09-E86BC393527B}" presName="AccentHold1" presStyleLbl="node1" presStyleIdx="10" presStyleCnt="17"/>
      <dgm:spPr>
        <a:scene3d>
          <a:camera prst="perspectiveFront"/>
          <a:lightRig rig="threePt" dir="t"/>
        </a:scene3d>
        <a:sp3d>
          <a:bevelT w="63500" h="25400" prst="artDeco"/>
        </a:sp3d>
      </dgm:spPr>
    </dgm:pt>
    <dgm:pt modelId="{0377ADB8-C440-4D0F-BBAD-4F868D7E1710}" type="pres">
      <dgm:prSet presAssocID="{B974A010-22DD-455F-BA09-E86BC393527B}" presName="Accent10" presStyleCnt="0"/>
      <dgm:spPr>
        <a:scene3d>
          <a:camera prst="perspectiveFront"/>
          <a:lightRig rig="threePt" dir="t"/>
        </a:scene3d>
        <a:sp3d>
          <a:bevelT w="114300" prst="artDeco"/>
        </a:sp3d>
      </dgm:spPr>
    </dgm:pt>
    <dgm:pt modelId="{6976B2BA-8F11-432C-8912-240A697CB40C}" type="pres">
      <dgm:prSet presAssocID="{B974A010-22DD-455F-BA09-E86BC393527B}" presName="AccentHold2" presStyleLbl="node1" presStyleIdx="11" presStyleCnt="17"/>
      <dgm:spPr>
        <a:scene3d>
          <a:camera prst="perspectiveFront"/>
          <a:lightRig rig="threePt" dir="t"/>
        </a:scene3d>
        <a:sp3d>
          <a:bevelT w="63500" h="25400" prst="artDeco"/>
        </a:sp3d>
      </dgm:spPr>
    </dgm:pt>
    <dgm:pt modelId="{746BAE03-1FEA-4C86-8DBF-33343D72FEAE}" type="pres">
      <dgm:prSet presAssocID="{B974A010-22DD-455F-BA09-E86BC393527B}" presName="Accent11" presStyleCnt="0"/>
      <dgm:spPr>
        <a:scene3d>
          <a:camera prst="perspectiveFront"/>
          <a:lightRig rig="threePt" dir="t"/>
        </a:scene3d>
        <a:sp3d>
          <a:bevelT w="114300" prst="artDeco"/>
        </a:sp3d>
      </dgm:spPr>
    </dgm:pt>
    <dgm:pt modelId="{3D2120C9-E7C0-4DC0-98F3-4BFBA7CD67CD}" type="pres">
      <dgm:prSet presAssocID="{B974A010-22DD-455F-BA09-E86BC393527B}" presName="AccentHold3" presStyleLbl="node1" presStyleIdx="12" presStyleCnt="17"/>
      <dgm:spPr>
        <a:scene3d>
          <a:camera prst="perspectiveFront"/>
          <a:lightRig rig="threePt" dir="t"/>
        </a:scene3d>
        <a:sp3d>
          <a:bevelT w="63500" h="25400" prst="artDeco"/>
        </a:sp3d>
      </dgm:spPr>
    </dgm:pt>
    <dgm:pt modelId="{D2904E44-2656-431F-BFB9-E157034204EB}" type="pres">
      <dgm:prSet presAssocID="{9DCA8F2F-75B5-4F12-A50F-B839E7577B42}" presName="Child3" presStyleLbl="node1" presStyleIdx="13" presStyleCnt="17" custScaleX="197436" custScaleY="165347" custLinFactNeighborX="-35137" custLinFactNeighborY="35303">
        <dgm:presLayoutVars>
          <dgm:chMax val="0"/>
          <dgm:chPref val="0"/>
        </dgm:presLayoutVars>
      </dgm:prSet>
      <dgm:spPr/>
      <dgm:t>
        <a:bodyPr/>
        <a:lstStyle/>
        <a:p>
          <a:endParaRPr lang="en-US"/>
        </a:p>
      </dgm:t>
    </dgm:pt>
    <dgm:pt modelId="{A6BBA0DF-6F6A-4780-B672-11754BEB1652}" type="pres">
      <dgm:prSet presAssocID="{9DCA8F2F-75B5-4F12-A50F-B839E7577B42}" presName="Accent12" presStyleCnt="0"/>
      <dgm:spPr>
        <a:scene3d>
          <a:camera prst="perspectiveFront"/>
          <a:lightRig rig="threePt" dir="t"/>
        </a:scene3d>
        <a:sp3d>
          <a:bevelT w="114300" prst="artDeco"/>
        </a:sp3d>
      </dgm:spPr>
    </dgm:pt>
    <dgm:pt modelId="{DBE551B2-20EA-4922-98BE-B40DA3919A76}" type="pres">
      <dgm:prSet presAssocID="{9DCA8F2F-75B5-4F12-A50F-B839E7577B42}" presName="AccentHold1" presStyleLbl="node1" presStyleIdx="14" presStyleCnt="17"/>
      <dgm:spPr>
        <a:scene3d>
          <a:camera prst="perspectiveFront"/>
          <a:lightRig rig="threePt" dir="t"/>
        </a:scene3d>
        <a:sp3d>
          <a:bevelT w="63500" h="25400" prst="artDeco"/>
        </a:sp3d>
      </dgm:spPr>
    </dgm:pt>
    <dgm:pt modelId="{B17840C3-49A1-4286-A206-CB98CE14340D}" type="pres">
      <dgm:prSet presAssocID="{7A1BD0AF-565B-4424-9728-EB6DA51D6F73}" presName="Child4" presStyleLbl="node1" presStyleIdx="15" presStyleCnt="17" custLinFactNeighborX="-76411" custLinFactNeighborY="-24429">
        <dgm:presLayoutVars>
          <dgm:chMax val="0"/>
          <dgm:chPref val="0"/>
        </dgm:presLayoutVars>
      </dgm:prSet>
      <dgm:spPr/>
      <dgm:t>
        <a:bodyPr/>
        <a:lstStyle/>
        <a:p>
          <a:endParaRPr lang="en-US"/>
        </a:p>
      </dgm:t>
    </dgm:pt>
    <dgm:pt modelId="{288DA8CA-42FE-41EB-A19F-6F6902123DB8}" type="pres">
      <dgm:prSet presAssocID="{7A1BD0AF-565B-4424-9728-EB6DA51D6F73}" presName="Accent13" presStyleCnt="0"/>
      <dgm:spPr>
        <a:scene3d>
          <a:camera prst="perspectiveFront"/>
          <a:lightRig rig="threePt" dir="t"/>
        </a:scene3d>
        <a:sp3d>
          <a:bevelT w="114300" prst="artDeco"/>
        </a:sp3d>
      </dgm:spPr>
    </dgm:pt>
    <dgm:pt modelId="{C2BAB6EA-1426-441F-8463-7020CDEEA209}" type="pres">
      <dgm:prSet presAssocID="{7A1BD0AF-565B-4424-9728-EB6DA51D6F73}" presName="AccentHold1" presStyleLbl="node1" presStyleIdx="16" presStyleCnt="17"/>
      <dgm:spPr>
        <a:scene3d>
          <a:camera prst="perspectiveFront"/>
          <a:lightRig rig="threePt" dir="t"/>
        </a:scene3d>
        <a:sp3d>
          <a:bevelT w="63500" h="25400" prst="artDeco"/>
        </a:sp3d>
      </dgm:spPr>
    </dgm:pt>
  </dgm:ptLst>
  <dgm:cxnLst>
    <dgm:cxn modelId="{FA6C6F75-291B-485B-ADF3-E80DAAC868D6}" type="presOf" srcId="{7A1BD0AF-565B-4424-9728-EB6DA51D6F73}" destId="{B17840C3-49A1-4286-A206-CB98CE14340D}" srcOrd="0" destOrd="0" presId="urn:microsoft.com/office/officeart/2009/3/layout/CircleRelationship"/>
    <dgm:cxn modelId="{B77090C4-FFBE-411D-A912-E6F650263891}" srcId="{695E69F1-CF7D-4933-B4D3-7CE503534DA6}" destId="{B974A010-22DD-455F-BA09-E86BC393527B}" srcOrd="1" destOrd="0" parTransId="{0DE529C3-605B-4E5B-BE16-C9E72EE10DF1}" sibTransId="{4023DF0C-6C9F-466E-83D4-10CAEDEB4082}"/>
    <dgm:cxn modelId="{14C278C2-2E9F-4E10-B8A3-7FC7B304689F}" srcId="{695E69F1-CF7D-4933-B4D3-7CE503534DA6}" destId="{9DCA8F2F-75B5-4F12-A50F-B839E7577B42}" srcOrd="2" destOrd="0" parTransId="{6BFE5E60-15B7-45DC-BBE8-96E731741C72}" sibTransId="{C35C7ADA-877E-4E40-8843-0C3AA71B79F7}"/>
    <dgm:cxn modelId="{CED2FF2D-A969-4A51-AAD9-3D49AE5BEE2F}" type="presOf" srcId="{FAEE7AF8-03CD-4572-A3AE-9A3F9055E460}" destId="{E1DB8377-B803-4942-9965-899E1307EA20}" srcOrd="0" destOrd="0" presId="urn:microsoft.com/office/officeart/2009/3/layout/CircleRelationship"/>
    <dgm:cxn modelId="{56E39764-DA7D-49DD-993D-B21E179FBBE6}" type="presOf" srcId="{9DCA8F2F-75B5-4F12-A50F-B839E7577B42}" destId="{D2904E44-2656-431F-BFB9-E157034204EB}" srcOrd="0" destOrd="0" presId="urn:microsoft.com/office/officeart/2009/3/layout/CircleRelationship"/>
    <dgm:cxn modelId="{42761C01-5FC6-4FB1-A822-B2655D44341F}" type="presOf" srcId="{B974A010-22DD-455F-BA09-E86BC393527B}" destId="{C76889CF-CE97-4EAA-B2C5-DFC5D069669E}" srcOrd="0" destOrd="0" presId="urn:microsoft.com/office/officeart/2009/3/layout/CircleRelationship"/>
    <dgm:cxn modelId="{FAA7BD5F-5614-426B-9D09-A933C5539BE3}" srcId="{837BE23D-AB1C-4869-A162-76ED1FA459F6}" destId="{695E69F1-CF7D-4933-B4D3-7CE503534DA6}" srcOrd="0" destOrd="0" parTransId="{CC5E1A91-A3B7-419A-AD0B-9813FB8CCF21}" sibTransId="{A45EC681-F147-4106-87E0-581B62523CF9}"/>
    <dgm:cxn modelId="{27C2DAF9-CBAE-4B3E-A459-58F869A62F09}" srcId="{695E69F1-CF7D-4933-B4D3-7CE503534DA6}" destId="{FAEE7AF8-03CD-4572-A3AE-9A3F9055E460}" srcOrd="0" destOrd="0" parTransId="{3891B488-03DD-4FE7-BB59-BD86750D33BA}" sibTransId="{B604A710-72DB-4333-9EE5-473E95876AFB}"/>
    <dgm:cxn modelId="{3DA1766A-4AE4-4A1C-81B2-65514020CB6D}" type="presOf" srcId="{837BE23D-AB1C-4869-A162-76ED1FA459F6}" destId="{0BA2EBD0-9478-4797-B938-F9A56C0E8A65}" srcOrd="0" destOrd="0" presId="urn:microsoft.com/office/officeart/2009/3/layout/CircleRelationship"/>
    <dgm:cxn modelId="{884E87A9-24A6-4A0A-A46C-4DD6E8C45195}" type="presOf" srcId="{695E69F1-CF7D-4933-B4D3-7CE503534DA6}" destId="{9E3D68CE-B5C4-4673-8B8E-AC7E5477CDC7}" srcOrd="0" destOrd="0" presId="urn:microsoft.com/office/officeart/2009/3/layout/CircleRelationship"/>
    <dgm:cxn modelId="{15C78B6F-E7AF-4501-9898-0D54AC40E296}" srcId="{695E69F1-CF7D-4933-B4D3-7CE503534DA6}" destId="{7A1BD0AF-565B-4424-9728-EB6DA51D6F73}" srcOrd="3" destOrd="0" parTransId="{4875238E-42AD-439B-97A3-CC75AB6FDBDB}" sibTransId="{3AEDACD9-3D68-493B-BEE7-A621373B1F81}"/>
    <dgm:cxn modelId="{6A3A3FB2-8B7A-4BCC-99D7-DA63BCA5CB3B}" type="presParOf" srcId="{0BA2EBD0-9478-4797-B938-F9A56C0E8A65}" destId="{9E3D68CE-B5C4-4673-8B8E-AC7E5477CDC7}" srcOrd="0" destOrd="0" presId="urn:microsoft.com/office/officeart/2009/3/layout/CircleRelationship"/>
    <dgm:cxn modelId="{AE3CACC4-285C-45FF-A6F9-25B744C3826D}" type="presParOf" srcId="{0BA2EBD0-9478-4797-B938-F9A56C0E8A65}" destId="{7A9891AD-8E82-4E9F-B2B6-3BF0E8BEDF8E}" srcOrd="1" destOrd="0" presId="urn:microsoft.com/office/officeart/2009/3/layout/CircleRelationship"/>
    <dgm:cxn modelId="{1AB061E6-3473-414E-911D-CA629C2C2BE7}" type="presParOf" srcId="{0BA2EBD0-9478-4797-B938-F9A56C0E8A65}" destId="{E7B1183A-8603-484E-AD10-19655A493F02}" srcOrd="2" destOrd="0" presId="urn:microsoft.com/office/officeart/2009/3/layout/CircleRelationship"/>
    <dgm:cxn modelId="{197E43FA-62E2-4E07-A1D7-24B34FA11845}" type="presParOf" srcId="{0BA2EBD0-9478-4797-B938-F9A56C0E8A65}" destId="{DCB0C4F6-59FB-450E-9A4F-9782C937477D}" srcOrd="3" destOrd="0" presId="urn:microsoft.com/office/officeart/2009/3/layout/CircleRelationship"/>
    <dgm:cxn modelId="{AD1F6243-954B-4DF7-AA2E-5C5EEAC5DAFB}" type="presParOf" srcId="{0BA2EBD0-9478-4797-B938-F9A56C0E8A65}" destId="{E46A73EE-575B-4130-BBCC-9B72D81EAAA8}" srcOrd="4" destOrd="0" presId="urn:microsoft.com/office/officeart/2009/3/layout/CircleRelationship"/>
    <dgm:cxn modelId="{F39163F1-292C-4988-B7A4-007D68F6F7CC}" type="presParOf" srcId="{0BA2EBD0-9478-4797-B938-F9A56C0E8A65}" destId="{9D24999D-D683-448D-B041-0D1ACE260A66}" srcOrd="5" destOrd="0" presId="urn:microsoft.com/office/officeart/2009/3/layout/CircleRelationship"/>
    <dgm:cxn modelId="{9429789E-D0BA-4449-BFAD-8960A71873BE}" type="presParOf" srcId="{0BA2EBD0-9478-4797-B938-F9A56C0E8A65}" destId="{0457055F-69F7-47E4-B952-93431C0C3C20}" srcOrd="6" destOrd="0" presId="urn:microsoft.com/office/officeart/2009/3/layout/CircleRelationship"/>
    <dgm:cxn modelId="{C6404CA7-35A7-403F-8244-731FE4A712FE}" type="presParOf" srcId="{0BA2EBD0-9478-4797-B938-F9A56C0E8A65}" destId="{E1DB8377-B803-4942-9965-899E1307EA20}" srcOrd="7" destOrd="0" presId="urn:microsoft.com/office/officeart/2009/3/layout/CircleRelationship"/>
    <dgm:cxn modelId="{3BA11524-0F44-44B1-A065-C7618F760E3A}" type="presParOf" srcId="{0BA2EBD0-9478-4797-B938-F9A56C0E8A65}" destId="{DEB33B3F-FB6A-4E4B-A7B8-72A9D0023B1B}" srcOrd="8" destOrd="0" presId="urn:microsoft.com/office/officeart/2009/3/layout/CircleRelationship"/>
    <dgm:cxn modelId="{E3A5E066-C832-4E89-AA4E-6C0B931E54E9}" type="presParOf" srcId="{DEB33B3F-FB6A-4E4B-A7B8-72A9D0023B1B}" destId="{05C67C97-64FC-44D1-A622-0501400A9EED}" srcOrd="0" destOrd="0" presId="urn:microsoft.com/office/officeart/2009/3/layout/CircleRelationship"/>
    <dgm:cxn modelId="{C36B466C-AF35-4D2D-BDDF-144EBB6E2F21}" type="presParOf" srcId="{0BA2EBD0-9478-4797-B938-F9A56C0E8A65}" destId="{E1883B3D-6DF9-46B3-8DAA-4BDDD0C15171}" srcOrd="9" destOrd="0" presId="urn:microsoft.com/office/officeart/2009/3/layout/CircleRelationship"/>
    <dgm:cxn modelId="{D2FB8DDA-DE5E-4CCC-A021-4ACF6367E9B2}" type="presParOf" srcId="{E1883B3D-6DF9-46B3-8DAA-4BDDD0C15171}" destId="{545ACEA2-8071-4BF1-95B4-7A28D7C9EEC2}" srcOrd="0" destOrd="0" presId="urn:microsoft.com/office/officeart/2009/3/layout/CircleRelationship"/>
    <dgm:cxn modelId="{5DCF384F-EC82-4703-97F1-514C57F69F44}" type="presParOf" srcId="{0BA2EBD0-9478-4797-B938-F9A56C0E8A65}" destId="{C76889CF-CE97-4EAA-B2C5-DFC5D069669E}" srcOrd="10" destOrd="0" presId="urn:microsoft.com/office/officeart/2009/3/layout/CircleRelationship"/>
    <dgm:cxn modelId="{6A778C2B-C491-48AB-A1A5-C451CFAC7B9F}" type="presParOf" srcId="{0BA2EBD0-9478-4797-B938-F9A56C0E8A65}" destId="{F20A5BA6-D196-4C12-8F47-ECD3B1B1FFF5}" srcOrd="11" destOrd="0" presId="urn:microsoft.com/office/officeart/2009/3/layout/CircleRelationship"/>
    <dgm:cxn modelId="{55172165-A6AC-4372-B981-A67E9020E595}" type="presParOf" srcId="{F20A5BA6-D196-4C12-8F47-ECD3B1B1FFF5}" destId="{D1DAB794-4ECB-4B50-905E-DB988C708E1E}" srcOrd="0" destOrd="0" presId="urn:microsoft.com/office/officeart/2009/3/layout/CircleRelationship"/>
    <dgm:cxn modelId="{F68EE706-77AA-49C5-891D-104631F1403E}" type="presParOf" srcId="{0BA2EBD0-9478-4797-B938-F9A56C0E8A65}" destId="{0377ADB8-C440-4D0F-BBAD-4F868D7E1710}" srcOrd="12" destOrd="0" presId="urn:microsoft.com/office/officeart/2009/3/layout/CircleRelationship"/>
    <dgm:cxn modelId="{2379D5D6-3121-4D7B-B9C6-56CD56D75276}" type="presParOf" srcId="{0377ADB8-C440-4D0F-BBAD-4F868D7E1710}" destId="{6976B2BA-8F11-432C-8912-240A697CB40C}" srcOrd="0" destOrd="0" presId="urn:microsoft.com/office/officeart/2009/3/layout/CircleRelationship"/>
    <dgm:cxn modelId="{06E3F4D4-F67E-4ADE-8322-A6A293309ACB}" type="presParOf" srcId="{0BA2EBD0-9478-4797-B938-F9A56C0E8A65}" destId="{746BAE03-1FEA-4C86-8DBF-33343D72FEAE}" srcOrd="13" destOrd="0" presId="urn:microsoft.com/office/officeart/2009/3/layout/CircleRelationship"/>
    <dgm:cxn modelId="{16BCBAE6-4F0A-4BEA-8E50-67FF11880E28}" type="presParOf" srcId="{746BAE03-1FEA-4C86-8DBF-33343D72FEAE}" destId="{3D2120C9-E7C0-4DC0-98F3-4BFBA7CD67CD}" srcOrd="0" destOrd="0" presId="urn:microsoft.com/office/officeart/2009/3/layout/CircleRelationship"/>
    <dgm:cxn modelId="{D8E00575-EA96-4502-B3C6-07F266980AE4}" type="presParOf" srcId="{0BA2EBD0-9478-4797-B938-F9A56C0E8A65}" destId="{D2904E44-2656-431F-BFB9-E157034204EB}" srcOrd="14" destOrd="0" presId="urn:microsoft.com/office/officeart/2009/3/layout/CircleRelationship"/>
    <dgm:cxn modelId="{C5F84F4E-90EF-4664-905D-86B67427BE9C}" type="presParOf" srcId="{0BA2EBD0-9478-4797-B938-F9A56C0E8A65}" destId="{A6BBA0DF-6F6A-4780-B672-11754BEB1652}" srcOrd="15" destOrd="0" presId="urn:microsoft.com/office/officeart/2009/3/layout/CircleRelationship"/>
    <dgm:cxn modelId="{79343FAC-8B24-4EEA-9B81-BE88092AA5A8}" type="presParOf" srcId="{A6BBA0DF-6F6A-4780-B672-11754BEB1652}" destId="{DBE551B2-20EA-4922-98BE-B40DA3919A76}" srcOrd="0" destOrd="0" presId="urn:microsoft.com/office/officeart/2009/3/layout/CircleRelationship"/>
    <dgm:cxn modelId="{C4C7F781-607F-417B-83B7-4D655D6B9B82}" type="presParOf" srcId="{0BA2EBD0-9478-4797-B938-F9A56C0E8A65}" destId="{B17840C3-49A1-4286-A206-CB98CE14340D}" srcOrd="16" destOrd="0" presId="urn:microsoft.com/office/officeart/2009/3/layout/CircleRelationship"/>
    <dgm:cxn modelId="{6591C57C-35F1-4D73-91C8-1EFCAC76F814}" type="presParOf" srcId="{0BA2EBD0-9478-4797-B938-F9A56C0E8A65}" destId="{288DA8CA-42FE-41EB-A19F-6F6902123DB8}" srcOrd="17" destOrd="0" presId="urn:microsoft.com/office/officeart/2009/3/layout/CircleRelationship"/>
    <dgm:cxn modelId="{587ED5C0-FEDE-4D3C-BA62-4DD66EF299E6}" type="presParOf" srcId="{288DA8CA-42FE-41EB-A19F-6F6902123DB8}" destId="{C2BAB6EA-1426-441F-8463-7020CDEEA209}"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D68CE-B5C4-4673-8B8E-AC7E5477CDC7}">
      <dsp:nvSpPr>
        <dsp:cNvPr id="0" name=""/>
        <dsp:cNvSpPr/>
      </dsp:nvSpPr>
      <dsp:spPr>
        <a:xfrm>
          <a:off x="1028072" y="350207"/>
          <a:ext cx="2723951" cy="2724099"/>
        </a:xfrm>
        <a:prstGeom prst="ellipse">
          <a:avLst/>
        </a:prstGeom>
        <a:solidFill>
          <a:srgbClr val="FF0000"/>
        </a:solidFill>
        <a:ln>
          <a:solidFill>
            <a:schemeClr val="tx2"/>
          </a:solid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a:latin typeface="Arial Narrow" pitchFamily="34" charset="0"/>
            </a:rPr>
            <a:t>NUOVO CODICE DEI CONTRATTI PUBBLICI</a:t>
          </a:r>
        </a:p>
      </dsp:txBody>
      <dsp:txXfrm>
        <a:off x="1426985" y="749142"/>
        <a:ext cx="1926125" cy="1926229"/>
      </dsp:txXfrm>
    </dsp:sp>
    <dsp:sp modelId="{7A9891AD-8E82-4E9F-B2B6-3BF0E8BEDF8E}">
      <dsp:nvSpPr>
        <dsp:cNvPr id="0" name=""/>
        <dsp:cNvSpPr/>
      </dsp:nvSpPr>
      <dsp:spPr>
        <a:xfrm>
          <a:off x="2582540" y="225848"/>
          <a:ext cx="302847" cy="303174"/>
        </a:xfrm>
        <a:prstGeom prst="ellipse">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E7B1183A-8603-484E-AD10-19655A493F02}">
      <dsp:nvSpPr>
        <dsp:cNvPr id="0" name=""/>
        <dsp:cNvSpPr/>
      </dsp:nvSpPr>
      <dsp:spPr>
        <a:xfrm>
          <a:off x="1865652" y="2871919"/>
          <a:ext cx="219592" cy="219456"/>
        </a:xfrm>
        <a:prstGeom prst="ellipse">
          <a:avLst/>
        </a:prstGeom>
        <a:gradFill rotWithShape="0">
          <a:gsLst>
            <a:gs pos="0">
              <a:schemeClr val="accent1">
                <a:alpha val="90000"/>
                <a:hueOff val="0"/>
                <a:satOff val="0"/>
                <a:lumOff val="0"/>
                <a:alphaOff val="-2500"/>
                <a:satMod val="103000"/>
                <a:lumMod val="102000"/>
                <a:tint val="94000"/>
              </a:schemeClr>
            </a:gs>
            <a:gs pos="50000">
              <a:schemeClr val="accent1">
                <a:alpha val="90000"/>
                <a:hueOff val="0"/>
                <a:satOff val="0"/>
                <a:lumOff val="0"/>
                <a:alphaOff val="-2500"/>
                <a:satMod val="110000"/>
                <a:lumMod val="100000"/>
                <a:shade val="100000"/>
              </a:schemeClr>
            </a:gs>
            <a:gs pos="100000">
              <a:schemeClr val="accent1">
                <a:alpha val="90000"/>
                <a:hueOff val="0"/>
                <a:satOff val="0"/>
                <a:lumOff val="0"/>
                <a:alphaOff val="-25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DCB0C4F6-59FB-450E-9A4F-9782C937477D}">
      <dsp:nvSpPr>
        <dsp:cNvPr id="0" name=""/>
        <dsp:cNvSpPr/>
      </dsp:nvSpPr>
      <dsp:spPr>
        <a:xfrm>
          <a:off x="3927474" y="1455615"/>
          <a:ext cx="219592" cy="219456"/>
        </a:xfrm>
        <a:prstGeom prst="ellipse">
          <a:avLst/>
        </a:prstGeom>
        <a:gradFill rotWithShape="0">
          <a:gsLst>
            <a:gs pos="0">
              <a:schemeClr val="accent1">
                <a:alpha val="90000"/>
                <a:hueOff val="0"/>
                <a:satOff val="0"/>
                <a:lumOff val="0"/>
                <a:alphaOff val="-5000"/>
                <a:satMod val="103000"/>
                <a:lumMod val="102000"/>
                <a:tint val="94000"/>
              </a:schemeClr>
            </a:gs>
            <a:gs pos="50000">
              <a:schemeClr val="accent1">
                <a:alpha val="90000"/>
                <a:hueOff val="0"/>
                <a:satOff val="0"/>
                <a:lumOff val="0"/>
                <a:alphaOff val="-5000"/>
                <a:satMod val="110000"/>
                <a:lumMod val="100000"/>
                <a:shade val="100000"/>
              </a:schemeClr>
            </a:gs>
            <a:gs pos="100000">
              <a:schemeClr val="accent1">
                <a:alpha val="90000"/>
                <a:hueOff val="0"/>
                <a:satOff val="0"/>
                <a:lumOff val="0"/>
                <a:alphaOff val="-5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E46A73EE-575B-4130-BBCC-9B72D81EAAA8}">
      <dsp:nvSpPr>
        <dsp:cNvPr id="0" name=""/>
        <dsp:cNvSpPr/>
      </dsp:nvSpPr>
      <dsp:spPr>
        <a:xfrm>
          <a:off x="2878124" y="3105192"/>
          <a:ext cx="302847" cy="303174"/>
        </a:xfrm>
        <a:prstGeom prst="ellipse">
          <a:avLst/>
        </a:prstGeom>
        <a:gradFill rotWithShape="0">
          <a:gsLst>
            <a:gs pos="0">
              <a:schemeClr val="accent1">
                <a:alpha val="90000"/>
                <a:hueOff val="0"/>
                <a:satOff val="0"/>
                <a:lumOff val="0"/>
                <a:alphaOff val="-7500"/>
                <a:satMod val="103000"/>
                <a:lumMod val="102000"/>
                <a:tint val="94000"/>
              </a:schemeClr>
            </a:gs>
            <a:gs pos="50000">
              <a:schemeClr val="accent1">
                <a:alpha val="90000"/>
                <a:hueOff val="0"/>
                <a:satOff val="0"/>
                <a:lumOff val="0"/>
                <a:alphaOff val="-7500"/>
                <a:satMod val="110000"/>
                <a:lumMod val="100000"/>
                <a:shade val="100000"/>
              </a:schemeClr>
            </a:gs>
            <a:gs pos="100000">
              <a:schemeClr val="accent1">
                <a:alpha val="90000"/>
                <a:hueOff val="0"/>
                <a:satOff val="0"/>
                <a:lumOff val="0"/>
                <a:alphaOff val="-75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9D24999D-D683-448D-B041-0D1ACE260A66}">
      <dsp:nvSpPr>
        <dsp:cNvPr id="0" name=""/>
        <dsp:cNvSpPr/>
      </dsp:nvSpPr>
      <dsp:spPr>
        <a:xfrm>
          <a:off x="1927115" y="656226"/>
          <a:ext cx="219592" cy="219456"/>
        </a:xfrm>
        <a:prstGeom prst="ellipse">
          <a:avLst/>
        </a:prstGeom>
        <a:gradFill rotWithShape="0">
          <a:gsLst>
            <a:gs pos="0">
              <a:schemeClr val="accent1">
                <a:alpha val="90000"/>
                <a:hueOff val="0"/>
                <a:satOff val="0"/>
                <a:lumOff val="0"/>
                <a:alphaOff val="-10000"/>
                <a:satMod val="103000"/>
                <a:lumMod val="102000"/>
                <a:tint val="94000"/>
              </a:schemeClr>
            </a:gs>
            <a:gs pos="50000">
              <a:schemeClr val="accent1">
                <a:alpha val="90000"/>
                <a:hueOff val="0"/>
                <a:satOff val="0"/>
                <a:lumOff val="0"/>
                <a:alphaOff val="-10000"/>
                <a:satMod val="110000"/>
                <a:lumMod val="100000"/>
                <a:shade val="100000"/>
              </a:schemeClr>
            </a:gs>
            <a:gs pos="100000">
              <a:schemeClr val="accent1">
                <a:alpha val="90000"/>
                <a:hueOff val="0"/>
                <a:satOff val="0"/>
                <a:lumOff val="0"/>
                <a:alphaOff val="-1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0457055F-69F7-47E4-B952-93431C0C3C20}">
      <dsp:nvSpPr>
        <dsp:cNvPr id="0" name=""/>
        <dsp:cNvSpPr/>
      </dsp:nvSpPr>
      <dsp:spPr>
        <a:xfrm>
          <a:off x="1235930" y="1912815"/>
          <a:ext cx="219592" cy="219456"/>
        </a:xfrm>
        <a:prstGeom prst="ellipse">
          <a:avLst/>
        </a:prstGeom>
        <a:gradFill rotWithShape="0">
          <a:gsLst>
            <a:gs pos="0">
              <a:schemeClr val="accent1">
                <a:alpha val="90000"/>
                <a:hueOff val="0"/>
                <a:satOff val="0"/>
                <a:lumOff val="0"/>
                <a:alphaOff val="-12500"/>
                <a:satMod val="103000"/>
                <a:lumMod val="102000"/>
                <a:tint val="94000"/>
              </a:schemeClr>
            </a:gs>
            <a:gs pos="50000">
              <a:schemeClr val="accent1">
                <a:alpha val="90000"/>
                <a:hueOff val="0"/>
                <a:satOff val="0"/>
                <a:lumOff val="0"/>
                <a:alphaOff val="-12500"/>
                <a:satMod val="110000"/>
                <a:lumMod val="100000"/>
                <a:shade val="100000"/>
              </a:schemeClr>
            </a:gs>
            <a:gs pos="100000">
              <a:schemeClr val="accent1">
                <a:alpha val="90000"/>
                <a:hueOff val="0"/>
                <a:satOff val="0"/>
                <a:lumOff val="0"/>
                <a:alphaOff val="-125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E1DB8377-B803-4942-9965-899E1307EA20}">
      <dsp:nvSpPr>
        <dsp:cNvPr id="0" name=""/>
        <dsp:cNvSpPr/>
      </dsp:nvSpPr>
      <dsp:spPr>
        <a:xfrm>
          <a:off x="-103720" y="643368"/>
          <a:ext cx="1667947" cy="1503792"/>
        </a:xfrm>
        <a:prstGeom prst="ellipse">
          <a:avLst/>
        </a:prstGeom>
        <a:solidFill>
          <a:srgbClr val="C00000"/>
        </a:solidFill>
        <a:ln>
          <a:solidFill>
            <a:schemeClr val="tx2"/>
          </a:solid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a:latin typeface="Arial Narrow" pitchFamily="34" charset="0"/>
            </a:rPr>
            <a:t>SPENDING </a:t>
          </a:r>
          <a:br>
            <a:rPr lang="it-IT" sz="1800" b="1" kern="1200" dirty="0">
              <a:latin typeface="Arial Narrow" pitchFamily="34" charset="0"/>
            </a:rPr>
          </a:br>
          <a:r>
            <a:rPr lang="it-IT" sz="1800" b="1" kern="1200" dirty="0">
              <a:latin typeface="Arial Narrow" pitchFamily="34" charset="0"/>
            </a:rPr>
            <a:t>REVIEW</a:t>
          </a:r>
        </a:p>
      </dsp:txBody>
      <dsp:txXfrm>
        <a:off x="140545" y="863593"/>
        <a:ext cx="1179417" cy="1063342"/>
      </dsp:txXfrm>
    </dsp:sp>
    <dsp:sp modelId="{05C67C97-64FC-44D1-A622-0501400A9EED}">
      <dsp:nvSpPr>
        <dsp:cNvPr id="0" name=""/>
        <dsp:cNvSpPr/>
      </dsp:nvSpPr>
      <dsp:spPr>
        <a:xfrm>
          <a:off x="2276340" y="665979"/>
          <a:ext cx="302847" cy="303174"/>
        </a:xfrm>
        <a:prstGeom prst="ellipse">
          <a:avLst/>
        </a:prstGeom>
        <a:gradFill rotWithShape="0">
          <a:gsLst>
            <a:gs pos="0">
              <a:schemeClr val="accent1">
                <a:alpha val="90000"/>
                <a:hueOff val="0"/>
                <a:satOff val="0"/>
                <a:lumOff val="0"/>
                <a:alphaOff val="-17500"/>
                <a:satMod val="103000"/>
                <a:lumMod val="102000"/>
                <a:tint val="94000"/>
              </a:schemeClr>
            </a:gs>
            <a:gs pos="50000">
              <a:schemeClr val="accent1">
                <a:alpha val="90000"/>
                <a:hueOff val="0"/>
                <a:satOff val="0"/>
                <a:lumOff val="0"/>
                <a:alphaOff val="-17500"/>
                <a:satMod val="110000"/>
                <a:lumMod val="100000"/>
                <a:shade val="100000"/>
              </a:schemeClr>
            </a:gs>
            <a:gs pos="100000">
              <a:schemeClr val="accent1">
                <a:alpha val="90000"/>
                <a:hueOff val="0"/>
                <a:satOff val="0"/>
                <a:lumOff val="0"/>
                <a:alphaOff val="-175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545ACEA2-8071-4BF1-95B4-7A28D7C9EEC2}">
      <dsp:nvSpPr>
        <dsp:cNvPr id="0" name=""/>
        <dsp:cNvSpPr/>
      </dsp:nvSpPr>
      <dsp:spPr>
        <a:xfrm>
          <a:off x="281010" y="2273291"/>
          <a:ext cx="547584" cy="547827"/>
        </a:xfrm>
        <a:prstGeom prst="ellipse">
          <a:avLst/>
        </a:prstGeom>
        <a:gradFill rotWithShape="0">
          <a:gsLst>
            <a:gs pos="0">
              <a:schemeClr val="accent1">
                <a:alpha val="90000"/>
                <a:hueOff val="0"/>
                <a:satOff val="0"/>
                <a:lumOff val="0"/>
                <a:alphaOff val="-20000"/>
                <a:satMod val="103000"/>
                <a:lumMod val="102000"/>
                <a:tint val="94000"/>
              </a:schemeClr>
            </a:gs>
            <a:gs pos="50000">
              <a:schemeClr val="accent1">
                <a:alpha val="90000"/>
                <a:hueOff val="0"/>
                <a:satOff val="0"/>
                <a:lumOff val="0"/>
                <a:alphaOff val="-20000"/>
                <a:satMod val="110000"/>
                <a:lumMod val="100000"/>
                <a:shade val="100000"/>
              </a:schemeClr>
            </a:gs>
            <a:gs pos="100000">
              <a:schemeClr val="accent1">
                <a:alpha val="90000"/>
                <a:hueOff val="0"/>
                <a:satOff val="0"/>
                <a:lumOff val="0"/>
                <a:alpha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C76889CF-CE97-4EAA-B2C5-DFC5D069669E}">
      <dsp:nvSpPr>
        <dsp:cNvPr id="0" name=""/>
        <dsp:cNvSpPr/>
      </dsp:nvSpPr>
      <dsp:spPr>
        <a:xfrm>
          <a:off x="3423036" y="-225848"/>
          <a:ext cx="2325313" cy="2200217"/>
        </a:xfrm>
        <a:prstGeom prst="ellipse">
          <a:avLst/>
        </a:prstGeom>
        <a:solidFill>
          <a:schemeClr val="tx2">
            <a:lumMod val="60000"/>
            <a:lumOff val="40000"/>
          </a:schemeClr>
        </a:soli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600" b="1" kern="1200" dirty="0">
              <a:latin typeface="Arial Narrow" pitchFamily="34" charset="0"/>
            </a:rPr>
            <a:t>TRASPARENZA</a:t>
          </a:r>
          <a:br>
            <a:rPr lang="it-IT" sz="1600" b="1" kern="1200" dirty="0">
              <a:latin typeface="Arial Narrow" pitchFamily="34" charset="0"/>
            </a:rPr>
          </a:br>
          <a:r>
            <a:rPr lang="it-IT" sz="1600" b="1" kern="1200" dirty="0">
              <a:latin typeface="Arial Narrow" pitchFamily="34" charset="0"/>
            </a:rPr>
            <a:t>PUBBLICITA’</a:t>
          </a:r>
        </a:p>
      </dsp:txBody>
      <dsp:txXfrm>
        <a:off x="3763570" y="96366"/>
        <a:ext cx="1644245" cy="1555789"/>
      </dsp:txXfrm>
    </dsp:sp>
    <dsp:sp modelId="{D1DAB794-4ECB-4B50-905E-DB988C708E1E}">
      <dsp:nvSpPr>
        <dsp:cNvPr id="0" name=""/>
        <dsp:cNvSpPr/>
      </dsp:nvSpPr>
      <dsp:spPr>
        <a:xfrm>
          <a:off x="3537460" y="1085384"/>
          <a:ext cx="302847" cy="303174"/>
        </a:xfrm>
        <a:prstGeom prst="ellipse">
          <a:avLst/>
        </a:prstGeom>
        <a:gradFill rotWithShape="0">
          <a:gsLst>
            <a:gs pos="0">
              <a:schemeClr val="accent1">
                <a:alpha val="90000"/>
                <a:hueOff val="0"/>
                <a:satOff val="0"/>
                <a:lumOff val="0"/>
                <a:alphaOff val="-25000"/>
                <a:satMod val="103000"/>
                <a:lumMod val="102000"/>
                <a:tint val="94000"/>
              </a:schemeClr>
            </a:gs>
            <a:gs pos="50000">
              <a:schemeClr val="accent1">
                <a:alpha val="90000"/>
                <a:hueOff val="0"/>
                <a:satOff val="0"/>
                <a:lumOff val="0"/>
                <a:alphaOff val="-25000"/>
                <a:satMod val="110000"/>
                <a:lumMod val="100000"/>
                <a:shade val="100000"/>
              </a:schemeClr>
            </a:gs>
            <a:gs pos="100000">
              <a:schemeClr val="accent1">
                <a:alpha val="90000"/>
                <a:hueOff val="0"/>
                <a:satOff val="0"/>
                <a:lumOff val="0"/>
                <a:alphaOff val="-25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6976B2BA-8F11-432C-8912-240A697CB40C}">
      <dsp:nvSpPr>
        <dsp:cNvPr id="0" name=""/>
        <dsp:cNvSpPr/>
      </dsp:nvSpPr>
      <dsp:spPr>
        <a:xfrm>
          <a:off x="72593" y="2925157"/>
          <a:ext cx="219592" cy="219456"/>
        </a:xfrm>
        <a:prstGeom prst="ellipse">
          <a:avLst/>
        </a:prstGeom>
        <a:gradFill rotWithShape="0">
          <a:gsLst>
            <a:gs pos="0">
              <a:schemeClr val="accent1">
                <a:alpha val="90000"/>
                <a:hueOff val="0"/>
                <a:satOff val="0"/>
                <a:lumOff val="0"/>
                <a:alphaOff val="-27500"/>
                <a:satMod val="103000"/>
                <a:lumMod val="102000"/>
                <a:tint val="94000"/>
              </a:schemeClr>
            </a:gs>
            <a:gs pos="50000">
              <a:schemeClr val="accent1">
                <a:alpha val="90000"/>
                <a:hueOff val="0"/>
                <a:satOff val="0"/>
                <a:lumOff val="0"/>
                <a:alphaOff val="-27500"/>
                <a:satMod val="110000"/>
                <a:lumMod val="100000"/>
                <a:shade val="100000"/>
              </a:schemeClr>
            </a:gs>
            <a:gs pos="100000">
              <a:schemeClr val="accent1">
                <a:alpha val="90000"/>
                <a:hueOff val="0"/>
                <a:satOff val="0"/>
                <a:lumOff val="0"/>
                <a:alphaOff val="-275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3D2120C9-E7C0-4DC0-98F3-4BFBA7CD67CD}">
      <dsp:nvSpPr>
        <dsp:cNvPr id="0" name=""/>
        <dsp:cNvSpPr/>
      </dsp:nvSpPr>
      <dsp:spPr>
        <a:xfrm>
          <a:off x="2260695" y="2612635"/>
          <a:ext cx="219592" cy="219456"/>
        </a:xfrm>
        <a:prstGeom prst="ellipse">
          <a:avLst/>
        </a:prstGeom>
        <a:gradFill rotWithShape="0">
          <a:gsLst>
            <a:gs pos="0">
              <a:schemeClr val="accent1">
                <a:alpha val="90000"/>
                <a:hueOff val="0"/>
                <a:satOff val="0"/>
                <a:lumOff val="0"/>
                <a:alphaOff val="-30000"/>
                <a:satMod val="103000"/>
                <a:lumMod val="102000"/>
                <a:tint val="94000"/>
              </a:schemeClr>
            </a:gs>
            <a:gs pos="50000">
              <a:schemeClr val="accent1">
                <a:alpha val="90000"/>
                <a:hueOff val="0"/>
                <a:satOff val="0"/>
                <a:lumOff val="0"/>
                <a:alphaOff val="-30000"/>
                <a:satMod val="110000"/>
                <a:lumMod val="100000"/>
                <a:shade val="100000"/>
              </a:schemeClr>
            </a:gs>
            <a:gs pos="100000">
              <a:schemeClr val="accent1">
                <a:alpha val="90000"/>
                <a:hueOff val="0"/>
                <a:satOff val="0"/>
                <a:lumOff val="0"/>
                <a:alphaOff val="-3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D2904E44-2656-431F-BFB9-E157034204EB}">
      <dsp:nvSpPr>
        <dsp:cNvPr id="0" name=""/>
        <dsp:cNvSpPr/>
      </dsp:nvSpPr>
      <dsp:spPr>
        <a:xfrm>
          <a:off x="3624064" y="2232881"/>
          <a:ext cx="2186526" cy="1831118"/>
        </a:xfrm>
        <a:prstGeom prst="ellipse">
          <a:avLst/>
        </a:prstGeom>
        <a:solidFill>
          <a:schemeClr val="tx2">
            <a:lumMod val="60000"/>
            <a:lumOff val="40000"/>
          </a:schemeClr>
        </a:soli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600" b="1" kern="1200" dirty="0">
              <a:latin typeface="Arial Narrow" pitchFamily="34" charset="0"/>
            </a:rPr>
            <a:t>INFILTRAZIONI</a:t>
          </a:r>
          <a:br>
            <a:rPr lang="it-IT" sz="1600" b="1" kern="1200" dirty="0">
              <a:latin typeface="Arial Narrow" pitchFamily="34" charset="0"/>
            </a:rPr>
          </a:br>
          <a:r>
            <a:rPr lang="it-IT" sz="1600" b="1" kern="1200" dirty="0">
              <a:latin typeface="Arial Narrow" pitchFamily="34" charset="0"/>
            </a:rPr>
            <a:t>MAFIOSE</a:t>
          </a:r>
        </a:p>
      </dsp:txBody>
      <dsp:txXfrm>
        <a:off x="3944273" y="2501042"/>
        <a:ext cx="1546108" cy="1294796"/>
      </dsp:txXfrm>
    </dsp:sp>
    <dsp:sp modelId="{DBE551B2-20EA-4922-98BE-B40DA3919A76}">
      <dsp:nvSpPr>
        <dsp:cNvPr id="0" name=""/>
        <dsp:cNvSpPr/>
      </dsp:nvSpPr>
      <dsp:spPr>
        <a:xfrm>
          <a:off x="4240379" y="2196075"/>
          <a:ext cx="219592" cy="219456"/>
        </a:xfrm>
        <a:prstGeom prst="ellipse">
          <a:avLst/>
        </a:prstGeom>
        <a:gradFill rotWithShape="0">
          <a:gsLst>
            <a:gs pos="0">
              <a:schemeClr val="accent1">
                <a:alpha val="90000"/>
                <a:hueOff val="0"/>
                <a:satOff val="0"/>
                <a:lumOff val="0"/>
                <a:alphaOff val="-35000"/>
                <a:satMod val="103000"/>
                <a:lumMod val="102000"/>
                <a:tint val="94000"/>
              </a:schemeClr>
            </a:gs>
            <a:gs pos="50000">
              <a:schemeClr val="accent1">
                <a:alpha val="90000"/>
                <a:hueOff val="0"/>
                <a:satOff val="0"/>
                <a:lumOff val="0"/>
                <a:alphaOff val="-35000"/>
                <a:satMod val="110000"/>
                <a:lumMod val="100000"/>
                <a:shade val="100000"/>
              </a:schemeClr>
            </a:gs>
            <a:gs pos="100000">
              <a:schemeClr val="accent1">
                <a:alpha val="90000"/>
                <a:hueOff val="0"/>
                <a:satOff val="0"/>
                <a:lumOff val="0"/>
                <a:alphaOff val="-35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 modelId="{B17840C3-49A1-4286-A206-CB98CE14340D}">
      <dsp:nvSpPr>
        <dsp:cNvPr id="0" name=""/>
        <dsp:cNvSpPr/>
      </dsp:nvSpPr>
      <dsp:spPr>
        <a:xfrm>
          <a:off x="527722" y="2911872"/>
          <a:ext cx="1107461" cy="1107440"/>
        </a:xfrm>
        <a:prstGeom prst="ellipse">
          <a:avLst/>
        </a:prstGeom>
        <a:solidFill>
          <a:schemeClr val="tx2">
            <a:lumMod val="60000"/>
            <a:lumOff val="40000"/>
          </a:schemeClr>
        </a:soli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200" b="1" kern="1200" dirty="0">
              <a:latin typeface="Arial Narrow" pitchFamily="34" charset="0"/>
            </a:rPr>
            <a:t>AGENDA</a:t>
          </a:r>
          <a:br>
            <a:rPr lang="it-IT" sz="1200" b="1" kern="1200" dirty="0">
              <a:latin typeface="Arial Narrow" pitchFamily="34" charset="0"/>
            </a:rPr>
          </a:br>
          <a:r>
            <a:rPr lang="it-IT" sz="1200" b="1" kern="1200" dirty="0">
              <a:latin typeface="Arial Narrow" pitchFamily="34" charset="0"/>
            </a:rPr>
            <a:t>DIGITALE</a:t>
          </a:r>
        </a:p>
      </dsp:txBody>
      <dsp:txXfrm>
        <a:off x="689906" y="3074053"/>
        <a:ext cx="783093" cy="783078"/>
      </dsp:txXfrm>
    </dsp:sp>
    <dsp:sp modelId="{C2BAB6EA-1426-441F-8463-7020CDEEA209}">
      <dsp:nvSpPr>
        <dsp:cNvPr id="0" name=""/>
        <dsp:cNvSpPr/>
      </dsp:nvSpPr>
      <dsp:spPr>
        <a:xfrm>
          <a:off x="2362948" y="3145019"/>
          <a:ext cx="219592" cy="219456"/>
        </a:xfrm>
        <a:prstGeom prst="ellipse">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perspectiveFront"/>
          <a:lightRig rig="threePt" dir="t"/>
        </a:scene3d>
        <a:sp3d>
          <a:bevelT w="63500" h="25400" prst="artDeco"/>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5709375-77F9-4F60-B205-7877313A38C5}" type="datetimeFigureOut">
              <a:rPr lang="it-IT" smtClean="0"/>
              <a:t>12/09/2019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C199D43-80E3-4F0A-9D05-F9A82D8A8498}" type="slidenum">
              <a:rPr lang="it-IT" smtClean="0"/>
              <a:t>‹N›</a:t>
            </a:fld>
            <a:endParaRPr lang="it-IT"/>
          </a:p>
        </p:txBody>
      </p:sp>
    </p:spTree>
    <p:extLst>
      <p:ext uri="{BB962C8B-B14F-4D97-AF65-F5344CB8AC3E}">
        <p14:creationId xmlns:p14="http://schemas.microsoft.com/office/powerpoint/2010/main" val="4069588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FA6CDA75-6371-4BB9-A2A5-6099D34640F8}" type="slidenum">
              <a:rPr kumimoji="0" lang="it-IT" sz="1400" b="1" i="0" u="none" strike="noStrike" kern="1200" cap="none" spc="0" normalizeH="0" baseline="0" noProof="0" smtClean="0">
                <a:ln>
                  <a:noFill/>
                </a:ln>
                <a:solidFill>
                  <a:srgbClr val="FFFFFF"/>
                </a:solidFill>
                <a:effectLst/>
                <a:uLnTx/>
                <a:uFillTx/>
                <a:latin typeface="Source Sans Pro Black" pitchFamily="34"/>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it-IT" sz="1400" b="1" i="0" u="none" strike="noStrike" kern="1200" cap="none" spc="0" normalizeH="0" baseline="0" noProof="0" smtClean="0">
              <a:ln>
                <a:noFill/>
              </a:ln>
              <a:solidFill>
                <a:srgbClr val="FFFFFF"/>
              </a:solidFill>
              <a:effectLst/>
              <a:uLnTx/>
              <a:uFillTx/>
              <a:latin typeface="Source Sans Pro Black" pitchFamily="34"/>
            </a:endParaRPr>
          </a:p>
        </p:txBody>
      </p:sp>
      <p:sp>
        <p:nvSpPr>
          <p:cNvPr id="2" name="Segnaposto immagine diapositiva 1"/>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lstStyle/>
          <a:p>
            <a:endParaRPr lang="it-IT" sz="2810"/>
          </a:p>
        </p:txBody>
      </p:sp>
    </p:spTree>
    <p:extLst>
      <p:ext uri="{BB962C8B-B14F-4D97-AF65-F5344CB8AC3E}">
        <p14:creationId xmlns:p14="http://schemas.microsoft.com/office/powerpoint/2010/main" val="293744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14</a:t>
            </a:fld>
            <a:endParaRPr lang="en-US"/>
          </a:p>
        </p:txBody>
      </p:sp>
    </p:spTree>
    <p:extLst>
      <p:ext uri="{BB962C8B-B14F-4D97-AF65-F5344CB8AC3E}">
        <p14:creationId xmlns:p14="http://schemas.microsoft.com/office/powerpoint/2010/main" val="3126203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15</a:t>
            </a:fld>
            <a:endParaRPr lang="en-US"/>
          </a:p>
        </p:txBody>
      </p:sp>
    </p:spTree>
    <p:extLst>
      <p:ext uri="{BB962C8B-B14F-4D97-AF65-F5344CB8AC3E}">
        <p14:creationId xmlns:p14="http://schemas.microsoft.com/office/powerpoint/2010/main" val="1266633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16</a:t>
            </a:fld>
            <a:endParaRPr lang="en-US"/>
          </a:p>
        </p:txBody>
      </p:sp>
    </p:spTree>
    <p:extLst>
      <p:ext uri="{BB962C8B-B14F-4D97-AF65-F5344CB8AC3E}">
        <p14:creationId xmlns:p14="http://schemas.microsoft.com/office/powerpoint/2010/main" val="1688275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17</a:t>
            </a:fld>
            <a:endParaRPr lang="en-US"/>
          </a:p>
        </p:txBody>
      </p:sp>
    </p:spTree>
    <p:extLst>
      <p:ext uri="{BB962C8B-B14F-4D97-AF65-F5344CB8AC3E}">
        <p14:creationId xmlns:p14="http://schemas.microsoft.com/office/powerpoint/2010/main" val="2209048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18</a:t>
            </a:fld>
            <a:endParaRPr lang="en-US"/>
          </a:p>
        </p:txBody>
      </p:sp>
    </p:spTree>
    <p:extLst>
      <p:ext uri="{BB962C8B-B14F-4D97-AF65-F5344CB8AC3E}">
        <p14:creationId xmlns:p14="http://schemas.microsoft.com/office/powerpoint/2010/main" val="10677961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19</a:t>
            </a:fld>
            <a:endParaRPr lang="en-US"/>
          </a:p>
        </p:txBody>
      </p:sp>
    </p:spTree>
    <p:extLst>
      <p:ext uri="{BB962C8B-B14F-4D97-AF65-F5344CB8AC3E}">
        <p14:creationId xmlns:p14="http://schemas.microsoft.com/office/powerpoint/2010/main" val="3149537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2</a:t>
            </a:fld>
            <a:endParaRPr lang="en-US"/>
          </a:p>
        </p:txBody>
      </p:sp>
    </p:spTree>
    <p:extLst>
      <p:ext uri="{BB962C8B-B14F-4D97-AF65-F5344CB8AC3E}">
        <p14:creationId xmlns:p14="http://schemas.microsoft.com/office/powerpoint/2010/main" val="382695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7294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8</a:t>
            </a:fld>
            <a:endParaRPr lang="en-US"/>
          </a:p>
        </p:txBody>
      </p:sp>
    </p:spTree>
    <p:extLst>
      <p:ext uri="{BB962C8B-B14F-4D97-AF65-F5344CB8AC3E}">
        <p14:creationId xmlns:p14="http://schemas.microsoft.com/office/powerpoint/2010/main" val="2730382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9</a:t>
            </a:fld>
            <a:endParaRPr lang="en-US"/>
          </a:p>
        </p:txBody>
      </p:sp>
    </p:spTree>
    <p:extLst>
      <p:ext uri="{BB962C8B-B14F-4D97-AF65-F5344CB8AC3E}">
        <p14:creationId xmlns:p14="http://schemas.microsoft.com/office/powerpoint/2010/main" val="171892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10</a:t>
            </a:fld>
            <a:endParaRPr lang="en-US"/>
          </a:p>
        </p:txBody>
      </p:sp>
    </p:spTree>
    <p:extLst>
      <p:ext uri="{BB962C8B-B14F-4D97-AF65-F5344CB8AC3E}">
        <p14:creationId xmlns:p14="http://schemas.microsoft.com/office/powerpoint/2010/main" val="3056920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11</a:t>
            </a:fld>
            <a:endParaRPr lang="en-US"/>
          </a:p>
        </p:txBody>
      </p:sp>
    </p:spTree>
    <p:extLst>
      <p:ext uri="{BB962C8B-B14F-4D97-AF65-F5344CB8AC3E}">
        <p14:creationId xmlns:p14="http://schemas.microsoft.com/office/powerpoint/2010/main" val="4232772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12</a:t>
            </a:fld>
            <a:endParaRPr lang="en-US"/>
          </a:p>
        </p:txBody>
      </p:sp>
    </p:spTree>
    <p:extLst>
      <p:ext uri="{BB962C8B-B14F-4D97-AF65-F5344CB8AC3E}">
        <p14:creationId xmlns:p14="http://schemas.microsoft.com/office/powerpoint/2010/main" val="2477841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9618FBA-F9EC-AE4E-97E9-C375BB51FF72}" type="slidenum">
              <a:rPr lang="en-US" smtClean="0"/>
              <a:t>13</a:t>
            </a:fld>
            <a:endParaRPr lang="en-US"/>
          </a:p>
        </p:txBody>
      </p:sp>
    </p:spTree>
    <p:extLst>
      <p:ext uri="{BB962C8B-B14F-4D97-AF65-F5344CB8AC3E}">
        <p14:creationId xmlns:p14="http://schemas.microsoft.com/office/powerpoint/2010/main" val="285485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D7B489B-14B5-47FB-A2DA-6E225B16AA89}" type="datetimeFigureOut">
              <a:rPr lang="it-IT" smtClean="0"/>
              <a:t>12/09/2019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281233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7B489B-14B5-47FB-A2DA-6E225B16AA89}" type="datetimeFigureOut">
              <a:rPr lang="it-IT" smtClean="0"/>
              <a:t>12/09/2019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31426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7B489B-14B5-47FB-A2DA-6E225B16AA89}" type="datetimeFigureOut">
              <a:rPr lang="it-IT" smtClean="0"/>
              <a:t>12/09/2019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451009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2181253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42356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51145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86764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36999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Segnaposto piè di pagina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egnaposto numero diapositiva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85919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numero diapositiva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65404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Segnaposto piè di pagina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egnaposto numero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05923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7B489B-14B5-47FB-A2DA-6E225B16AA89}" type="datetimeFigureOut">
              <a:rPr lang="it-IT" smtClean="0"/>
              <a:t>12/09/2019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2180645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773453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88191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816814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95066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25007418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17480309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4076025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4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38823181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5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36332238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0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133062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2D7B489B-14B5-47FB-A2DA-6E225B16AA89}" type="datetimeFigureOut">
              <a:rPr lang="it-IT" smtClean="0"/>
              <a:t>12/09/2019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31274125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32744444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9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31720830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1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18272584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2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42894749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481" y="1121879"/>
            <a:ext cx="9143040" cy="2387771"/>
          </a:xfrm>
        </p:spPr>
        <p:txBody>
          <a:bodyPr anchor="b"/>
          <a:lstStyle>
            <a:lvl1pPr algn="ctr">
              <a:defRPr sz="5443"/>
            </a:lvl1pPr>
          </a:lstStyle>
          <a:p>
            <a:r>
              <a:rPr lang="it-IT" smtClean="0"/>
              <a:t>Fare clic per modificare lo stile del titolo</a:t>
            </a:r>
            <a:endParaRPr lang="it-IT"/>
          </a:p>
        </p:txBody>
      </p:sp>
      <p:sp>
        <p:nvSpPr>
          <p:cNvPr id="3" name="Sottotitolo 2"/>
          <p:cNvSpPr>
            <a:spLocks noGrp="1"/>
          </p:cNvSpPr>
          <p:nvPr>
            <p:ph type="subTitle" idx="1"/>
          </p:nvPr>
        </p:nvSpPr>
        <p:spPr>
          <a:xfrm>
            <a:off x="1524481" y="3601819"/>
            <a:ext cx="9143040" cy="1656174"/>
          </a:xfr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defTabSz="829544"/>
            <a:endParaRPr lang="it-IT"/>
          </a:p>
        </p:txBody>
      </p:sp>
      <p:sp>
        <p:nvSpPr>
          <p:cNvPr id="5" name="Segnaposto piè di pagina 4"/>
          <p:cNvSpPr>
            <a:spLocks noGrp="1"/>
          </p:cNvSpPr>
          <p:nvPr>
            <p:ph type="ftr" sz="quarter" idx="11"/>
          </p:nvPr>
        </p:nvSpPr>
        <p:spPr/>
        <p:txBody>
          <a:bodyPr/>
          <a:lstStyle/>
          <a:p>
            <a:pPr defTabSz="829544"/>
            <a:endParaRPr lang="it-IT"/>
          </a:p>
        </p:txBody>
      </p:sp>
      <p:sp>
        <p:nvSpPr>
          <p:cNvPr id="6" name="Segnaposto numero diapositiva 5"/>
          <p:cNvSpPr>
            <a:spLocks noGrp="1"/>
          </p:cNvSpPr>
          <p:nvPr>
            <p:ph type="sldNum" sz="quarter" idx="12"/>
          </p:nvPr>
        </p:nvSpPr>
        <p:spPr/>
        <p:txBody>
          <a:bodyPr/>
          <a:lstStyle/>
          <a:p>
            <a:pPr defTabSz="829544"/>
            <a:fld id="{26AA0067-F2E5-4BA0-8E34-3619CC5183A4}" type="slidenum">
              <a:rPr lang="it-IT" smtClean="0"/>
              <a:pPr defTabSz="829544"/>
              <a:t>‹N›</a:t>
            </a:fld>
            <a:endParaRPr lang="it-IT"/>
          </a:p>
        </p:txBody>
      </p:sp>
    </p:spTree>
    <p:extLst>
      <p:ext uri="{BB962C8B-B14F-4D97-AF65-F5344CB8AC3E}">
        <p14:creationId xmlns:p14="http://schemas.microsoft.com/office/powerpoint/2010/main" val="308599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defTabSz="829544"/>
            <a:endParaRPr lang="it-IT"/>
          </a:p>
        </p:txBody>
      </p:sp>
      <p:sp>
        <p:nvSpPr>
          <p:cNvPr id="5" name="Segnaposto piè di pagina 4"/>
          <p:cNvSpPr>
            <a:spLocks noGrp="1"/>
          </p:cNvSpPr>
          <p:nvPr>
            <p:ph type="ftr" sz="quarter" idx="11"/>
          </p:nvPr>
        </p:nvSpPr>
        <p:spPr/>
        <p:txBody>
          <a:bodyPr/>
          <a:lstStyle/>
          <a:p>
            <a:pPr defTabSz="829544"/>
            <a:endParaRPr lang="it-IT"/>
          </a:p>
        </p:txBody>
      </p:sp>
      <p:sp>
        <p:nvSpPr>
          <p:cNvPr id="6" name="Segnaposto numero diapositiva 5"/>
          <p:cNvSpPr>
            <a:spLocks noGrp="1"/>
          </p:cNvSpPr>
          <p:nvPr>
            <p:ph type="sldNum" sz="quarter" idx="12"/>
          </p:nvPr>
        </p:nvSpPr>
        <p:spPr/>
        <p:txBody>
          <a:bodyPr/>
          <a:lstStyle/>
          <a:p>
            <a:pPr defTabSz="829544"/>
            <a:fld id="{93EA43EB-748F-41AB-BB71-15227FB88D6E}" type="slidenum">
              <a:rPr lang="it-IT" smtClean="0"/>
              <a:pPr defTabSz="829544"/>
              <a:t>‹N›</a:t>
            </a:fld>
            <a:endParaRPr lang="it-IT"/>
          </a:p>
        </p:txBody>
      </p:sp>
    </p:spTree>
    <p:extLst>
      <p:ext uri="{BB962C8B-B14F-4D97-AF65-F5344CB8AC3E}">
        <p14:creationId xmlns:p14="http://schemas.microsoft.com/office/powerpoint/2010/main" val="3790122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361" y="1709460"/>
            <a:ext cx="10515839" cy="2852939"/>
          </a:xfrm>
        </p:spPr>
        <p:txBody>
          <a:bodyPr anchor="b"/>
          <a:lstStyle>
            <a:lvl1pPr>
              <a:defRPr sz="5443"/>
            </a:lvl1pPr>
          </a:lstStyle>
          <a:p>
            <a:r>
              <a:rPr lang="it-IT" smtClean="0"/>
              <a:t>Fare clic per modificare lo stile del titolo</a:t>
            </a:r>
            <a:endParaRPr lang="it-IT"/>
          </a:p>
        </p:txBody>
      </p:sp>
      <p:sp>
        <p:nvSpPr>
          <p:cNvPr id="3" name="Segnaposto testo 2"/>
          <p:cNvSpPr>
            <a:spLocks noGrp="1"/>
          </p:cNvSpPr>
          <p:nvPr>
            <p:ph type="body" idx="1"/>
          </p:nvPr>
        </p:nvSpPr>
        <p:spPr>
          <a:xfrm>
            <a:off x="831361" y="4589763"/>
            <a:ext cx="10515839" cy="1499197"/>
          </a:xfrm>
        </p:spPr>
        <p:txBody>
          <a:bodyPr/>
          <a:lstStyle>
            <a:lvl1pPr marL="0" indent="0">
              <a:buNone/>
              <a:defRPr sz="2177">
                <a:solidFill>
                  <a:schemeClr val="tx1">
                    <a:tint val="75000"/>
                  </a:schemeClr>
                </a:solidFill>
              </a:defRPr>
            </a:lvl1pPr>
            <a:lvl2pPr marL="414772" indent="0">
              <a:buNone/>
              <a:defRPr sz="1814">
                <a:solidFill>
                  <a:schemeClr val="tx1">
                    <a:tint val="75000"/>
                  </a:schemeClr>
                </a:solidFill>
              </a:defRPr>
            </a:lvl2pPr>
            <a:lvl3pPr marL="829544" indent="0">
              <a:buNone/>
              <a:defRPr sz="1633">
                <a:solidFill>
                  <a:schemeClr val="tx1">
                    <a:tint val="75000"/>
                  </a:schemeClr>
                </a:solidFill>
              </a:defRPr>
            </a:lvl3pPr>
            <a:lvl4pPr marL="1244316" indent="0">
              <a:buNone/>
              <a:defRPr sz="1452">
                <a:solidFill>
                  <a:schemeClr val="tx1">
                    <a:tint val="75000"/>
                  </a:schemeClr>
                </a:solidFill>
              </a:defRPr>
            </a:lvl4pPr>
            <a:lvl5pPr marL="1659087" indent="0">
              <a:buNone/>
              <a:defRPr sz="1452">
                <a:solidFill>
                  <a:schemeClr val="tx1">
                    <a:tint val="75000"/>
                  </a:schemeClr>
                </a:solidFill>
              </a:defRPr>
            </a:lvl5pPr>
            <a:lvl6pPr marL="2073859" indent="0">
              <a:buNone/>
              <a:defRPr sz="1452">
                <a:solidFill>
                  <a:schemeClr val="tx1">
                    <a:tint val="75000"/>
                  </a:schemeClr>
                </a:solidFill>
              </a:defRPr>
            </a:lvl6pPr>
            <a:lvl7pPr marL="2488631" indent="0">
              <a:buNone/>
              <a:defRPr sz="1452">
                <a:solidFill>
                  <a:schemeClr val="tx1">
                    <a:tint val="75000"/>
                  </a:schemeClr>
                </a:solidFill>
              </a:defRPr>
            </a:lvl7pPr>
            <a:lvl8pPr marL="2903403" indent="0">
              <a:buNone/>
              <a:defRPr sz="1452">
                <a:solidFill>
                  <a:schemeClr val="tx1">
                    <a:tint val="75000"/>
                  </a:schemeClr>
                </a:solidFill>
              </a:defRPr>
            </a:lvl8pPr>
            <a:lvl9pPr marL="3318175" indent="0">
              <a:buNone/>
              <a:defRPr sz="1452">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pPr defTabSz="829544"/>
            <a:endParaRPr lang="it-IT"/>
          </a:p>
        </p:txBody>
      </p:sp>
      <p:sp>
        <p:nvSpPr>
          <p:cNvPr id="5" name="Segnaposto piè di pagina 4"/>
          <p:cNvSpPr>
            <a:spLocks noGrp="1"/>
          </p:cNvSpPr>
          <p:nvPr>
            <p:ph type="ftr" sz="quarter" idx="11"/>
          </p:nvPr>
        </p:nvSpPr>
        <p:spPr/>
        <p:txBody>
          <a:bodyPr/>
          <a:lstStyle/>
          <a:p>
            <a:pPr defTabSz="829544"/>
            <a:endParaRPr lang="it-IT"/>
          </a:p>
        </p:txBody>
      </p:sp>
      <p:sp>
        <p:nvSpPr>
          <p:cNvPr id="6" name="Segnaposto numero diapositiva 5"/>
          <p:cNvSpPr>
            <a:spLocks noGrp="1"/>
          </p:cNvSpPr>
          <p:nvPr>
            <p:ph type="sldNum" sz="quarter" idx="12"/>
          </p:nvPr>
        </p:nvSpPr>
        <p:spPr/>
        <p:txBody>
          <a:bodyPr/>
          <a:lstStyle/>
          <a:p>
            <a:pPr defTabSz="829544"/>
            <a:fld id="{88E29411-9EC1-43B9-92ED-641AD26AA8E3}" type="slidenum">
              <a:rPr lang="it-IT" smtClean="0"/>
              <a:pPr defTabSz="829544"/>
              <a:t>‹N›</a:t>
            </a:fld>
            <a:endParaRPr lang="it-IT"/>
          </a:p>
        </p:txBody>
      </p:sp>
    </p:spTree>
    <p:extLst>
      <p:ext uri="{BB962C8B-B14F-4D97-AF65-F5344CB8AC3E}">
        <p14:creationId xmlns:p14="http://schemas.microsoft.com/office/powerpoint/2010/main" val="2447334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52800" y="4245566"/>
            <a:ext cx="5458561" cy="228552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295681" y="4245566"/>
            <a:ext cx="5460480" cy="228552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defTabSz="829544"/>
            <a:endParaRPr lang="it-IT"/>
          </a:p>
        </p:txBody>
      </p:sp>
      <p:sp>
        <p:nvSpPr>
          <p:cNvPr id="6" name="Segnaposto piè di pagina 5"/>
          <p:cNvSpPr>
            <a:spLocks noGrp="1"/>
          </p:cNvSpPr>
          <p:nvPr>
            <p:ph type="ftr" sz="quarter" idx="11"/>
          </p:nvPr>
        </p:nvSpPr>
        <p:spPr/>
        <p:txBody>
          <a:bodyPr/>
          <a:lstStyle/>
          <a:p>
            <a:pPr defTabSz="829544"/>
            <a:endParaRPr lang="it-IT"/>
          </a:p>
        </p:txBody>
      </p:sp>
      <p:sp>
        <p:nvSpPr>
          <p:cNvPr id="7" name="Segnaposto numero diapositiva 6"/>
          <p:cNvSpPr>
            <a:spLocks noGrp="1"/>
          </p:cNvSpPr>
          <p:nvPr>
            <p:ph type="sldNum" sz="quarter" idx="12"/>
          </p:nvPr>
        </p:nvSpPr>
        <p:spPr/>
        <p:txBody>
          <a:bodyPr/>
          <a:lstStyle/>
          <a:p>
            <a:pPr defTabSz="829544"/>
            <a:fld id="{F18D5AA9-2E1F-49FE-910E-C6CD6A10EAA6}" type="slidenum">
              <a:rPr lang="it-IT" smtClean="0"/>
              <a:pPr defTabSz="829544"/>
              <a:t>‹N›</a:t>
            </a:fld>
            <a:endParaRPr lang="it-IT"/>
          </a:p>
        </p:txBody>
      </p:sp>
    </p:spTree>
    <p:extLst>
      <p:ext uri="{BB962C8B-B14F-4D97-AF65-F5344CB8AC3E}">
        <p14:creationId xmlns:p14="http://schemas.microsoft.com/office/powerpoint/2010/main" val="702696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041" y="365798"/>
            <a:ext cx="10515839" cy="1324939"/>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041" y="1680657"/>
            <a:ext cx="5159039" cy="823766"/>
          </a:xfr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it-IT" smtClean="0"/>
              <a:t>Modifica gli stili del testo dello schema</a:t>
            </a:r>
          </a:p>
        </p:txBody>
      </p:sp>
      <p:sp>
        <p:nvSpPr>
          <p:cNvPr id="4" name="Segnaposto contenuto 3"/>
          <p:cNvSpPr>
            <a:spLocks noGrp="1"/>
          </p:cNvSpPr>
          <p:nvPr>
            <p:ph sz="half" idx="2"/>
          </p:nvPr>
        </p:nvSpPr>
        <p:spPr>
          <a:xfrm>
            <a:off x="839041" y="2504424"/>
            <a:ext cx="5159039" cy="3685346"/>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801" y="1680657"/>
            <a:ext cx="5182079" cy="823766"/>
          </a:xfr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it-IT" smtClean="0"/>
              <a:t>Modifica gli stili del testo dello schema</a:t>
            </a:r>
          </a:p>
        </p:txBody>
      </p:sp>
      <p:sp>
        <p:nvSpPr>
          <p:cNvPr id="6" name="Segnaposto contenuto 5"/>
          <p:cNvSpPr>
            <a:spLocks noGrp="1"/>
          </p:cNvSpPr>
          <p:nvPr>
            <p:ph sz="quarter" idx="4"/>
          </p:nvPr>
        </p:nvSpPr>
        <p:spPr>
          <a:xfrm>
            <a:off x="6172801" y="2504424"/>
            <a:ext cx="5182079" cy="3685346"/>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defTabSz="829544"/>
            <a:endParaRPr lang="it-IT"/>
          </a:p>
        </p:txBody>
      </p:sp>
      <p:sp>
        <p:nvSpPr>
          <p:cNvPr id="8" name="Segnaposto piè di pagina 7"/>
          <p:cNvSpPr>
            <a:spLocks noGrp="1"/>
          </p:cNvSpPr>
          <p:nvPr>
            <p:ph type="ftr" sz="quarter" idx="11"/>
          </p:nvPr>
        </p:nvSpPr>
        <p:spPr/>
        <p:txBody>
          <a:bodyPr/>
          <a:lstStyle/>
          <a:p>
            <a:pPr defTabSz="829544"/>
            <a:endParaRPr lang="it-IT"/>
          </a:p>
        </p:txBody>
      </p:sp>
      <p:sp>
        <p:nvSpPr>
          <p:cNvPr id="9" name="Segnaposto numero diapositiva 8"/>
          <p:cNvSpPr>
            <a:spLocks noGrp="1"/>
          </p:cNvSpPr>
          <p:nvPr>
            <p:ph type="sldNum" sz="quarter" idx="12"/>
          </p:nvPr>
        </p:nvSpPr>
        <p:spPr/>
        <p:txBody>
          <a:bodyPr/>
          <a:lstStyle/>
          <a:p>
            <a:pPr defTabSz="829544"/>
            <a:fld id="{CB7EA478-7462-4DCC-9EAD-7B6CDB4F7666}" type="slidenum">
              <a:rPr lang="it-IT" smtClean="0"/>
              <a:pPr defTabSz="829544"/>
              <a:t>‹N›</a:t>
            </a:fld>
            <a:endParaRPr lang="it-IT"/>
          </a:p>
        </p:txBody>
      </p:sp>
    </p:spTree>
    <p:extLst>
      <p:ext uri="{BB962C8B-B14F-4D97-AF65-F5344CB8AC3E}">
        <p14:creationId xmlns:p14="http://schemas.microsoft.com/office/powerpoint/2010/main" val="2676703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defTabSz="829544"/>
            <a:endParaRPr lang="it-IT"/>
          </a:p>
        </p:txBody>
      </p:sp>
      <p:sp>
        <p:nvSpPr>
          <p:cNvPr id="4" name="Segnaposto piè di pagina 3"/>
          <p:cNvSpPr>
            <a:spLocks noGrp="1"/>
          </p:cNvSpPr>
          <p:nvPr>
            <p:ph type="ftr" sz="quarter" idx="11"/>
          </p:nvPr>
        </p:nvSpPr>
        <p:spPr/>
        <p:txBody>
          <a:bodyPr/>
          <a:lstStyle/>
          <a:p>
            <a:pPr defTabSz="829544"/>
            <a:endParaRPr lang="it-IT"/>
          </a:p>
        </p:txBody>
      </p:sp>
      <p:sp>
        <p:nvSpPr>
          <p:cNvPr id="5" name="Segnaposto numero diapositiva 4"/>
          <p:cNvSpPr>
            <a:spLocks noGrp="1"/>
          </p:cNvSpPr>
          <p:nvPr>
            <p:ph type="sldNum" sz="quarter" idx="12"/>
          </p:nvPr>
        </p:nvSpPr>
        <p:spPr/>
        <p:txBody>
          <a:bodyPr/>
          <a:lstStyle/>
          <a:p>
            <a:pPr defTabSz="829544"/>
            <a:fld id="{4393A6E2-A1AB-418B-B3EE-D2E570D2515F}" type="slidenum">
              <a:rPr lang="it-IT" smtClean="0"/>
              <a:pPr defTabSz="829544"/>
              <a:t>‹N›</a:t>
            </a:fld>
            <a:endParaRPr lang="it-IT"/>
          </a:p>
        </p:txBody>
      </p:sp>
    </p:spTree>
    <p:extLst>
      <p:ext uri="{BB962C8B-B14F-4D97-AF65-F5344CB8AC3E}">
        <p14:creationId xmlns:p14="http://schemas.microsoft.com/office/powerpoint/2010/main" val="1203831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D7B489B-14B5-47FB-A2DA-6E225B16AA89}" type="datetimeFigureOut">
              <a:rPr lang="it-IT" smtClean="0"/>
              <a:t>12/09/2019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23085937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defTabSz="829544"/>
            <a:endParaRPr lang="it-IT"/>
          </a:p>
        </p:txBody>
      </p:sp>
      <p:sp>
        <p:nvSpPr>
          <p:cNvPr id="3" name="Segnaposto piè di pagina 2"/>
          <p:cNvSpPr>
            <a:spLocks noGrp="1"/>
          </p:cNvSpPr>
          <p:nvPr>
            <p:ph type="ftr" sz="quarter" idx="11"/>
          </p:nvPr>
        </p:nvSpPr>
        <p:spPr/>
        <p:txBody>
          <a:bodyPr/>
          <a:lstStyle/>
          <a:p>
            <a:pPr defTabSz="829544"/>
            <a:endParaRPr lang="it-IT"/>
          </a:p>
        </p:txBody>
      </p:sp>
      <p:sp>
        <p:nvSpPr>
          <p:cNvPr id="4" name="Segnaposto numero diapositiva 3"/>
          <p:cNvSpPr>
            <a:spLocks noGrp="1"/>
          </p:cNvSpPr>
          <p:nvPr>
            <p:ph type="sldNum" sz="quarter" idx="12"/>
          </p:nvPr>
        </p:nvSpPr>
        <p:spPr/>
        <p:txBody>
          <a:bodyPr/>
          <a:lstStyle/>
          <a:p>
            <a:pPr defTabSz="829544"/>
            <a:fld id="{AC36D73A-6858-4E09-A7D8-7EAA14E40656}" type="slidenum">
              <a:rPr lang="it-IT" smtClean="0"/>
              <a:pPr defTabSz="829544"/>
              <a:t>‹N›</a:t>
            </a:fld>
            <a:endParaRPr lang="it-IT"/>
          </a:p>
        </p:txBody>
      </p:sp>
    </p:spTree>
    <p:extLst>
      <p:ext uri="{BB962C8B-B14F-4D97-AF65-F5344CB8AC3E}">
        <p14:creationId xmlns:p14="http://schemas.microsoft.com/office/powerpoint/2010/main" val="2031140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041" y="456528"/>
            <a:ext cx="3932160" cy="1601448"/>
          </a:xfrm>
        </p:spPr>
        <p:txBody>
          <a:bodyPr anchor="b"/>
          <a:lstStyle>
            <a:lvl1pPr>
              <a:defRPr sz="2903"/>
            </a:lvl1pPr>
          </a:lstStyle>
          <a:p>
            <a:r>
              <a:rPr lang="it-IT" smtClean="0"/>
              <a:t>Fare clic per modificare lo stile del titolo</a:t>
            </a:r>
            <a:endParaRPr lang="it-IT"/>
          </a:p>
        </p:txBody>
      </p:sp>
      <p:sp>
        <p:nvSpPr>
          <p:cNvPr id="3" name="Segnaposto contenuto 2"/>
          <p:cNvSpPr>
            <a:spLocks noGrp="1"/>
          </p:cNvSpPr>
          <p:nvPr>
            <p:ph idx="1"/>
          </p:nvPr>
        </p:nvSpPr>
        <p:spPr>
          <a:xfrm>
            <a:off x="5184001" y="987944"/>
            <a:ext cx="6170880" cy="4873472"/>
          </a:xfr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041" y="2057977"/>
            <a:ext cx="3932160" cy="3810640"/>
          </a:xfr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pPr defTabSz="829544"/>
            <a:endParaRPr lang="it-IT"/>
          </a:p>
        </p:txBody>
      </p:sp>
      <p:sp>
        <p:nvSpPr>
          <p:cNvPr id="6" name="Segnaposto piè di pagina 5"/>
          <p:cNvSpPr>
            <a:spLocks noGrp="1"/>
          </p:cNvSpPr>
          <p:nvPr>
            <p:ph type="ftr" sz="quarter" idx="11"/>
          </p:nvPr>
        </p:nvSpPr>
        <p:spPr/>
        <p:txBody>
          <a:bodyPr/>
          <a:lstStyle/>
          <a:p>
            <a:pPr defTabSz="829544"/>
            <a:endParaRPr lang="it-IT"/>
          </a:p>
        </p:txBody>
      </p:sp>
      <p:sp>
        <p:nvSpPr>
          <p:cNvPr id="7" name="Segnaposto numero diapositiva 6"/>
          <p:cNvSpPr>
            <a:spLocks noGrp="1"/>
          </p:cNvSpPr>
          <p:nvPr>
            <p:ph type="sldNum" sz="quarter" idx="12"/>
          </p:nvPr>
        </p:nvSpPr>
        <p:spPr/>
        <p:txBody>
          <a:bodyPr/>
          <a:lstStyle/>
          <a:p>
            <a:pPr defTabSz="829544"/>
            <a:fld id="{7572EE6D-1B77-430D-A3F6-BCB54A2FD7C8}" type="slidenum">
              <a:rPr lang="it-IT" smtClean="0"/>
              <a:pPr defTabSz="829544"/>
              <a:t>‹N›</a:t>
            </a:fld>
            <a:endParaRPr lang="it-IT"/>
          </a:p>
        </p:txBody>
      </p:sp>
    </p:spTree>
    <p:extLst>
      <p:ext uri="{BB962C8B-B14F-4D97-AF65-F5344CB8AC3E}">
        <p14:creationId xmlns:p14="http://schemas.microsoft.com/office/powerpoint/2010/main" val="441566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041" y="456528"/>
            <a:ext cx="3932160" cy="1601448"/>
          </a:xfrm>
        </p:spPr>
        <p:txBody>
          <a:bodyPr anchor="b"/>
          <a:lstStyle>
            <a:lvl1pPr>
              <a:defRPr sz="2903"/>
            </a:lvl1pPr>
          </a:lstStyle>
          <a:p>
            <a:r>
              <a:rPr lang="it-IT" smtClean="0"/>
              <a:t>Fare clic per modificare lo stile del titolo</a:t>
            </a:r>
            <a:endParaRPr lang="it-IT"/>
          </a:p>
        </p:txBody>
      </p:sp>
      <p:sp>
        <p:nvSpPr>
          <p:cNvPr id="3" name="Segnaposto immagine 2"/>
          <p:cNvSpPr>
            <a:spLocks noGrp="1"/>
          </p:cNvSpPr>
          <p:nvPr>
            <p:ph type="pic" idx="1"/>
          </p:nvPr>
        </p:nvSpPr>
        <p:spPr>
          <a:xfrm>
            <a:off x="5184001" y="987944"/>
            <a:ext cx="6170880" cy="4873472"/>
          </a:xfrm>
        </p:spPr>
        <p:txBody>
          <a:bodyPr/>
          <a:lstStyle>
            <a:lvl1pPr marL="0" indent="0">
              <a:buNone/>
              <a:defRPr sz="2903"/>
            </a:lvl1pPr>
            <a:lvl2pPr marL="414772" indent="0">
              <a:buNone/>
              <a:defRPr sz="2540"/>
            </a:lvl2pPr>
            <a:lvl3pPr marL="829544" indent="0">
              <a:buNone/>
              <a:defRPr sz="2177"/>
            </a:lvl3pPr>
            <a:lvl4pPr marL="1244316" indent="0">
              <a:buNone/>
              <a:defRPr sz="1814"/>
            </a:lvl4pPr>
            <a:lvl5pPr marL="1659087" indent="0">
              <a:buNone/>
              <a:defRPr sz="1814"/>
            </a:lvl5pPr>
            <a:lvl6pPr marL="2073859" indent="0">
              <a:buNone/>
              <a:defRPr sz="1814"/>
            </a:lvl6pPr>
            <a:lvl7pPr marL="2488631" indent="0">
              <a:buNone/>
              <a:defRPr sz="1814"/>
            </a:lvl7pPr>
            <a:lvl8pPr marL="2903403" indent="0">
              <a:buNone/>
              <a:defRPr sz="1814"/>
            </a:lvl8pPr>
            <a:lvl9pPr marL="3318175" indent="0">
              <a:buNone/>
              <a:defRPr sz="1814"/>
            </a:lvl9pPr>
          </a:lstStyle>
          <a:p>
            <a:endParaRPr lang="it-IT"/>
          </a:p>
        </p:txBody>
      </p:sp>
      <p:sp>
        <p:nvSpPr>
          <p:cNvPr id="4" name="Segnaposto testo 3"/>
          <p:cNvSpPr>
            <a:spLocks noGrp="1"/>
          </p:cNvSpPr>
          <p:nvPr>
            <p:ph type="body" sz="half" idx="2"/>
          </p:nvPr>
        </p:nvSpPr>
        <p:spPr>
          <a:xfrm>
            <a:off x="839041" y="2057977"/>
            <a:ext cx="3932160" cy="3810640"/>
          </a:xfr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pPr defTabSz="829544"/>
            <a:endParaRPr lang="it-IT"/>
          </a:p>
        </p:txBody>
      </p:sp>
      <p:sp>
        <p:nvSpPr>
          <p:cNvPr id="6" name="Segnaposto piè di pagina 5"/>
          <p:cNvSpPr>
            <a:spLocks noGrp="1"/>
          </p:cNvSpPr>
          <p:nvPr>
            <p:ph type="ftr" sz="quarter" idx="11"/>
          </p:nvPr>
        </p:nvSpPr>
        <p:spPr/>
        <p:txBody>
          <a:bodyPr/>
          <a:lstStyle/>
          <a:p>
            <a:pPr defTabSz="829544"/>
            <a:endParaRPr lang="it-IT"/>
          </a:p>
        </p:txBody>
      </p:sp>
      <p:sp>
        <p:nvSpPr>
          <p:cNvPr id="7" name="Segnaposto numero diapositiva 6"/>
          <p:cNvSpPr>
            <a:spLocks noGrp="1"/>
          </p:cNvSpPr>
          <p:nvPr>
            <p:ph type="sldNum" sz="quarter" idx="12"/>
          </p:nvPr>
        </p:nvSpPr>
        <p:spPr/>
        <p:txBody>
          <a:bodyPr/>
          <a:lstStyle/>
          <a:p>
            <a:pPr defTabSz="829544"/>
            <a:fld id="{38EAA6A1-CE4E-417A-A95A-7AD658524DF1}" type="slidenum">
              <a:rPr lang="it-IT" smtClean="0"/>
              <a:pPr defTabSz="829544"/>
              <a:t>‹N›</a:t>
            </a:fld>
            <a:endParaRPr lang="it-IT"/>
          </a:p>
        </p:txBody>
      </p:sp>
    </p:spTree>
    <p:extLst>
      <p:ext uri="{BB962C8B-B14F-4D97-AF65-F5344CB8AC3E}">
        <p14:creationId xmlns:p14="http://schemas.microsoft.com/office/powerpoint/2010/main" val="3621755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defTabSz="829544"/>
            <a:endParaRPr lang="it-IT"/>
          </a:p>
        </p:txBody>
      </p:sp>
      <p:sp>
        <p:nvSpPr>
          <p:cNvPr id="5" name="Segnaposto piè di pagina 4"/>
          <p:cNvSpPr>
            <a:spLocks noGrp="1"/>
          </p:cNvSpPr>
          <p:nvPr>
            <p:ph type="ftr" sz="quarter" idx="11"/>
          </p:nvPr>
        </p:nvSpPr>
        <p:spPr/>
        <p:txBody>
          <a:bodyPr/>
          <a:lstStyle/>
          <a:p>
            <a:pPr defTabSz="829544"/>
            <a:endParaRPr lang="it-IT"/>
          </a:p>
        </p:txBody>
      </p:sp>
      <p:sp>
        <p:nvSpPr>
          <p:cNvPr id="6" name="Segnaposto numero diapositiva 5"/>
          <p:cNvSpPr>
            <a:spLocks noGrp="1"/>
          </p:cNvSpPr>
          <p:nvPr>
            <p:ph type="sldNum" sz="quarter" idx="12"/>
          </p:nvPr>
        </p:nvSpPr>
        <p:spPr/>
        <p:txBody>
          <a:bodyPr/>
          <a:lstStyle/>
          <a:p>
            <a:pPr defTabSz="829544"/>
            <a:fld id="{BBD6B6B5-528D-478B-9E3E-4B39F82BA007}" type="slidenum">
              <a:rPr lang="it-IT" smtClean="0"/>
              <a:pPr defTabSz="829544"/>
              <a:t>‹N›</a:t>
            </a:fld>
            <a:endParaRPr lang="it-IT"/>
          </a:p>
        </p:txBody>
      </p:sp>
    </p:spTree>
    <p:extLst>
      <p:ext uri="{BB962C8B-B14F-4D97-AF65-F5344CB8AC3E}">
        <p14:creationId xmlns:p14="http://schemas.microsoft.com/office/powerpoint/2010/main" val="128389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926081" y="3021437"/>
            <a:ext cx="2830080" cy="3509649"/>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35841" y="3021437"/>
            <a:ext cx="8305920" cy="3509649"/>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defTabSz="829544"/>
            <a:endParaRPr lang="it-IT"/>
          </a:p>
        </p:txBody>
      </p:sp>
      <p:sp>
        <p:nvSpPr>
          <p:cNvPr id="5" name="Segnaposto piè di pagina 4"/>
          <p:cNvSpPr>
            <a:spLocks noGrp="1"/>
          </p:cNvSpPr>
          <p:nvPr>
            <p:ph type="ftr" sz="quarter" idx="11"/>
          </p:nvPr>
        </p:nvSpPr>
        <p:spPr/>
        <p:txBody>
          <a:bodyPr/>
          <a:lstStyle/>
          <a:p>
            <a:pPr defTabSz="829544"/>
            <a:endParaRPr lang="it-IT"/>
          </a:p>
        </p:txBody>
      </p:sp>
      <p:sp>
        <p:nvSpPr>
          <p:cNvPr id="6" name="Segnaposto numero diapositiva 5"/>
          <p:cNvSpPr>
            <a:spLocks noGrp="1"/>
          </p:cNvSpPr>
          <p:nvPr>
            <p:ph type="sldNum" sz="quarter" idx="12"/>
          </p:nvPr>
        </p:nvSpPr>
        <p:spPr/>
        <p:txBody>
          <a:bodyPr/>
          <a:lstStyle/>
          <a:p>
            <a:pPr defTabSz="829544"/>
            <a:fld id="{9E653798-3F08-4A4A-8E9C-76D3F7FB0A55}" type="slidenum">
              <a:rPr lang="it-IT" smtClean="0"/>
              <a:pPr defTabSz="829544"/>
              <a:t>‹N›</a:t>
            </a:fld>
            <a:endParaRPr lang="it-IT"/>
          </a:p>
        </p:txBody>
      </p:sp>
    </p:spTree>
    <p:extLst>
      <p:ext uri="{BB962C8B-B14F-4D97-AF65-F5344CB8AC3E}">
        <p14:creationId xmlns:p14="http://schemas.microsoft.com/office/powerpoint/2010/main" val="2871078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D7B489B-14B5-47FB-A2DA-6E225B16AA89}" type="datetimeFigureOut">
              <a:rPr lang="it-IT" smtClean="0"/>
              <a:t>12/09/2019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151559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D7B489B-14B5-47FB-A2DA-6E225B16AA89}" type="datetimeFigureOut">
              <a:rPr lang="it-IT" smtClean="0"/>
              <a:t>12/09/2019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318847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D7B489B-14B5-47FB-A2DA-6E225B16AA89}" type="datetimeFigureOut">
              <a:rPr lang="it-IT" smtClean="0"/>
              <a:t>12/09/2019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250522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D7B489B-14B5-47FB-A2DA-6E225B16AA89}" type="datetimeFigureOut">
              <a:rPr lang="it-IT" smtClean="0"/>
              <a:t>12/09/2019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409095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D7B489B-14B5-47FB-A2DA-6E225B16AA89}" type="datetimeFigureOut">
              <a:rPr lang="it-IT" smtClean="0"/>
              <a:t>12/09/2019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14206BE-70D3-46C4-9F69-C5FBED717C58}" type="slidenum">
              <a:rPr lang="it-IT" smtClean="0"/>
              <a:t>‹N›</a:t>
            </a:fld>
            <a:endParaRPr lang="it-IT"/>
          </a:p>
        </p:txBody>
      </p:sp>
    </p:spTree>
    <p:extLst>
      <p:ext uri="{BB962C8B-B14F-4D97-AF65-F5344CB8AC3E}">
        <p14:creationId xmlns:p14="http://schemas.microsoft.com/office/powerpoint/2010/main" val="312818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3.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B489B-14B5-47FB-A2DA-6E225B16AA89}" type="datetimeFigureOut">
              <a:rPr lang="it-IT" smtClean="0"/>
              <a:t>12/09/2019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206BE-70D3-46C4-9F69-C5FBED717C58}" type="slidenum">
              <a:rPr lang="it-IT" smtClean="0"/>
              <a:t>‹N›</a:t>
            </a:fld>
            <a:endParaRPr lang="it-IT"/>
          </a:p>
        </p:txBody>
      </p:sp>
    </p:spTree>
    <p:extLst>
      <p:ext uri="{BB962C8B-B14F-4D97-AF65-F5344CB8AC3E}">
        <p14:creationId xmlns:p14="http://schemas.microsoft.com/office/powerpoint/2010/main" val="512290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12/09/2019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6110277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igura a mano libera 1"/>
          <p:cNvSpPr/>
          <p:nvPr/>
        </p:nvSpPr>
        <p:spPr>
          <a:xfrm>
            <a:off x="0" y="2857623"/>
            <a:ext cx="11755843" cy="114304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E74C3C"/>
          </a:solidFill>
          <a:ln>
            <a:noFill/>
            <a:prstDash val="solid"/>
          </a:ln>
        </p:spPr>
        <p:txBody>
          <a:bodyPr vert="horz" wrap="none" lIns="81646" tIns="40823" rIns="81646" bIns="40823" anchor="ctr" anchorCtr="0" compatLnSpc="0">
            <a:noAutofit/>
          </a:bodyPr>
          <a:lstStyle/>
          <a:p>
            <a:pPr marL="0" marR="0" lvl="0" indent="0" algn="l" defTabSz="829544" rtl="0" eaLnBrk="1" fontAlgn="auto" latinLnBrk="0" hangingPunct="1">
              <a:lnSpc>
                <a:spcPct val="100000"/>
              </a:lnSpc>
              <a:spcBef>
                <a:spcPts val="0"/>
              </a:spcBef>
              <a:spcAft>
                <a:spcPts val="0"/>
              </a:spcAft>
              <a:buClrTx/>
              <a:buSzTx/>
              <a:buFontTx/>
              <a:buNone/>
              <a:tabLst/>
              <a:defRPr/>
            </a:pPr>
            <a:endParaRPr kumimoji="0" lang="it-IT" sz="1633" b="0" i="0" u="none" strike="noStrike" kern="1200" cap="none" spc="0" normalizeH="0" baseline="0" noProof="0" smtClean="0">
              <a:ln>
                <a:noFill/>
              </a:ln>
              <a:solidFill>
                <a:prstClr val="black"/>
              </a:solidFill>
              <a:effectLst/>
              <a:uLnTx/>
              <a:uFillTx/>
              <a:latin typeface="Source Sans Pro" pitchFamily="34"/>
              <a:ea typeface="源ノ角ゴシック Normal" pitchFamily="2"/>
              <a:cs typeface="FreeSans" pitchFamily="2"/>
            </a:endParaRPr>
          </a:p>
        </p:txBody>
      </p:sp>
      <p:sp>
        <p:nvSpPr>
          <p:cNvPr id="3" name="Segnaposto titolo 2"/>
          <p:cNvSpPr txBox="1">
            <a:spLocks noGrp="1"/>
          </p:cNvSpPr>
          <p:nvPr>
            <p:ph type="title"/>
          </p:nvPr>
        </p:nvSpPr>
        <p:spPr>
          <a:xfrm>
            <a:off x="435402" y="3020915"/>
            <a:ext cx="11320441" cy="816464"/>
          </a:xfrm>
          <a:prstGeom prst="rect">
            <a:avLst/>
          </a:prstGeom>
          <a:noFill/>
          <a:ln>
            <a:noFill/>
          </a:ln>
        </p:spPr>
        <p:txBody>
          <a:bodyPr wrap="square" lIns="0" tIns="0" rIns="0" bIns="0" anchor="b" anchorCtr="0">
            <a:noAutofit/>
          </a:bodyPr>
          <a:lstStyle/>
          <a:p>
            <a:endParaRPr lang="it-IT"/>
          </a:p>
        </p:txBody>
      </p:sp>
      <p:sp>
        <p:nvSpPr>
          <p:cNvPr id="4" name="Segnaposto testo 3"/>
          <p:cNvSpPr txBox="1">
            <a:spLocks noGrp="1"/>
          </p:cNvSpPr>
          <p:nvPr>
            <p:ph type="body" idx="1"/>
          </p:nvPr>
        </p:nvSpPr>
        <p:spPr>
          <a:xfrm>
            <a:off x="653102" y="4245611"/>
            <a:ext cx="11102740" cy="2286098"/>
          </a:xfrm>
          <a:prstGeom prst="rect">
            <a:avLst/>
          </a:prstGeom>
          <a:noFill/>
          <a:ln>
            <a:noFill/>
          </a:ln>
        </p:spPr>
        <p:txBody>
          <a:bodyPr lIns="0" tIns="0" rIns="0" bIns="0">
            <a:no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txBox="1">
            <a:spLocks noGrp="1"/>
          </p:cNvSpPr>
          <p:nvPr>
            <p:ph type="dt" sz="half" idx="2"/>
          </p:nvPr>
        </p:nvSpPr>
        <p:spPr>
          <a:xfrm>
            <a:off x="9143433" y="6205124"/>
            <a:ext cx="2830110" cy="489878"/>
          </a:xfrm>
          <a:prstGeom prst="rect">
            <a:avLst/>
          </a:prstGeom>
          <a:noFill/>
          <a:ln>
            <a:noFill/>
          </a:ln>
        </p:spPr>
        <p:txBody>
          <a:bodyPr lIns="0" tIns="0" rIns="0" bIns="0" anchor="ctr" anchorCtr="0">
            <a:noAutofit/>
          </a:bodyPr>
          <a:lstStyle>
            <a:lvl1pPr lvl="0" algn="l" rtl="0" hangingPunct="0">
              <a:buNone/>
              <a:tabLst/>
              <a:defRPr lang="it-IT" sz="1633" b="1" kern="1200">
                <a:solidFill>
                  <a:srgbClr val="E74C3C"/>
                </a:solidFill>
                <a:latin typeface="Source Sans Pro Black" pitchFamily="34"/>
                <a:ea typeface="源ノ角ゴシック Heavy" pitchFamily="2"/>
                <a:cs typeface="IPA Pゴシック" pitchFamily="2"/>
              </a:defRPr>
            </a:lvl1pPr>
          </a:lstStyle>
          <a:p>
            <a:pPr defTabSz="829544"/>
            <a:endParaRPr lang="it-IT"/>
          </a:p>
        </p:txBody>
      </p:sp>
      <p:sp>
        <p:nvSpPr>
          <p:cNvPr id="6" name="Segnaposto piè di pagina 5"/>
          <p:cNvSpPr txBox="1">
            <a:spLocks noGrp="1"/>
          </p:cNvSpPr>
          <p:nvPr>
            <p:ph type="ftr" sz="quarter" idx="3"/>
          </p:nvPr>
        </p:nvSpPr>
        <p:spPr>
          <a:xfrm>
            <a:off x="1306205" y="6205124"/>
            <a:ext cx="3918614" cy="489878"/>
          </a:xfrm>
          <a:prstGeom prst="rect">
            <a:avLst/>
          </a:prstGeom>
          <a:noFill/>
          <a:ln>
            <a:noFill/>
          </a:ln>
        </p:spPr>
        <p:txBody>
          <a:bodyPr lIns="0" tIns="0" rIns="0" bIns="0" anchor="ctr" anchorCtr="0">
            <a:noAutofit/>
          </a:bodyPr>
          <a:lstStyle>
            <a:lvl1pPr lvl="0" algn="ctr" rtl="0" hangingPunct="0">
              <a:buNone/>
              <a:tabLst/>
              <a:defRPr lang="it-IT" sz="1633" b="1" kern="1200">
                <a:solidFill>
                  <a:srgbClr val="E74C3C"/>
                </a:solidFill>
                <a:latin typeface="Source Sans Pro Black" pitchFamily="34"/>
                <a:ea typeface="源ノ角ゴシック Heavy" pitchFamily="2"/>
                <a:cs typeface="IPA Pゴシック" pitchFamily="2"/>
              </a:defRPr>
            </a:lvl1pPr>
          </a:lstStyle>
          <a:p>
            <a:pPr defTabSz="829544"/>
            <a:endParaRPr lang="it-IT"/>
          </a:p>
        </p:txBody>
      </p:sp>
      <p:sp>
        <p:nvSpPr>
          <p:cNvPr id="7" name="Segnaposto numero diapositiva 6"/>
          <p:cNvSpPr txBox="1">
            <a:spLocks noGrp="1"/>
          </p:cNvSpPr>
          <p:nvPr>
            <p:ph type="sldNum" sz="quarter" idx="4"/>
          </p:nvPr>
        </p:nvSpPr>
        <p:spPr>
          <a:xfrm>
            <a:off x="217701" y="6205124"/>
            <a:ext cx="653102" cy="489878"/>
          </a:xfrm>
          <a:prstGeom prst="rect">
            <a:avLst/>
          </a:prstGeom>
          <a:noFill/>
          <a:ln>
            <a:noFill/>
          </a:ln>
        </p:spPr>
        <p:txBody>
          <a:bodyPr lIns="0" tIns="0" rIns="0" bIns="0" anchorCtr="0">
            <a:noAutofit/>
          </a:bodyPr>
          <a:lstStyle>
            <a:lvl1pPr lvl="0" algn="r" rtl="0" hangingPunct="0">
              <a:buNone/>
              <a:tabLst/>
              <a:defRPr lang="it-IT" sz="1633" b="1" kern="1200">
                <a:solidFill>
                  <a:srgbClr val="E74C3C"/>
                </a:solidFill>
                <a:latin typeface="Source Sans Pro Black" pitchFamily="34"/>
                <a:ea typeface="源ノ角ゴシック Heavy" pitchFamily="2"/>
                <a:cs typeface="IPA Pゴシック" pitchFamily="2"/>
              </a:defRPr>
            </a:lvl1pPr>
          </a:lstStyle>
          <a:p>
            <a:pPr defTabSz="829544"/>
            <a:fld id="{21D539D0-0D03-4743-A82A-57C4F9367649}" type="slidenum">
              <a:rPr lang="it-IT" smtClean="0"/>
              <a:pPr defTabSz="829544"/>
              <a:t>‹N›</a:t>
            </a:fld>
            <a:endParaRPr lang="it-IT"/>
          </a:p>
        </p:txBody>
      </p:sp>
    </p:spTree>
    <p:extLst>
      <p:ext uri="{BB962C8B-B14F-4D97-AF65-F5344CB8AC3E}">
        <p14:creationId xmlns:p14="http://schemas.microsoft.com/office/powerpoint/2010/main" val="380614470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0" hangingPunct="1">
        <a:tabLst/>
        <a:defRPr lang="it-IT" sz="2903" b="1" i="0" u="none" strike="noStrike" kern="1200" cap="none">
          <a:ln>
            <a:noFill/>
          </a:ln>
          <a:solidFill>
            <a:srgbClr val="FFFFFF"/>
          </a:solidFill>
          <a:latin typeface="Source Sans Pro Black" pitchFamily="34"/>
        </a:defRPr>
      </a:lvl1pPr>
    </p:titleStyle>
    <p:bodyStyle>
      <a:lvl1pPr marL="0" marR="0" indent="0" rtl="0" hangingPunct="1">
        <a:spcBef>
          <a:spcPts val="0"/>
        </a:spcBef>
        <a:spcAft>
          <a:spcPts val="1036"/>
        </a:spcAft>
        <a:tabLst/>
        <a:defRPr lang="it-IT" sz="2359" b="1" i="0" u="none" strike="noStrike" kern="1200" cap="none">
          <a:ln>
            <a:noFill/>
          </a:ln>
          <a:solidFill>
            <a:srgbClr val="1C1C1C"/>
          </a:solidFill>
          <a:latin typeface="Source Sans Pro Semibold" pitchFamily="34"/>
        </a:defRPr>
      </a:lvl1pPr>
      <a:lvl2pPr marL="622158" indent="-207386" algn="l" defTabSz="829544" rtl="0" eaLnBrk="1" latinLnBrk="0" hangingPunct="1">
        <a:lnSpc>
          <a:spcPct val="90000"/>
        </a:lnSpc>
        <a:spcBef>
          <a:spcPts val="454"/>
        </a:spcBef>
        <a:buFont typeface="Arial" panose="020B0604020202020204" pitchFamily="34" charset="0"/>
        <a:buChar char="•"/>
        <a:defRPr sz="2177" kern="1200">
          <a:solidFill>
            <a:schemeClr val="tx1"/>
          </a:solidFill>
          <a:latin typeface="+mn-lt"/>
          <a:ea typeface="+mn-ea"/>
          <a:cs typeface="+mn-cs"/>
        </a:defRPr>
      </a:lvl2pPr>
      <a:lvl3pPr marL="1036930" indent="-207386" algn="l" defTabSz="829544" rtl="0" eaLnBrk="1" latinLnBrk="0" hangingPunct="1">
        <a:lnSpc>
          <a:spcPct val="90000"/>
        </a:lnSpc>
        <a:spcBef>
          <a:spcPts val="454"/>
        </a:spcBef>
        <a:buFont typeface="Arial" panose="020B0604020202020204" pitchFamily="34" charset="0"/>
        <a:buChar char="•"/>
        <a:defRPr sz="1814" kern="1200">
          <a:solidFill>
            <a:schemeClr val="tx1"/>
          </a:solidFill>
          <a:latin typeface="+mn-lt"/>
          <a:ea typeface="+mn-ea"/>
          <a:cs typeface="+mn-cs"/>
        </a:defRPr>
      </a:lvl3pPr>
      <a:lvl4pPr marL="145170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4pPr>
      <a:lvl5pPr marL="1866473"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5pPr>
      <a:lvl6pPr marL="2281245"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6pPr>
      <a:lvl7pPr marL="2696017"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7pPr>
      <a:lvl8pPr marL="3110789"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56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it-IT"/>
      </a:defPPr>
      <a:lvl1pPr marL="0" algn="l" defTabSz="829544" rtl="0" eaLnBrk="1" latinLnBrk="0" hangingPunct="1">
        <a:defRPr sz="1633" kern="1200">
          <a:solidFill>
            <a:schemeClr val="tx1"/>
          </a:solidFill>
          <a:latin typeface="+mn-lt"/>
          <a:ea typeface="+mn-ea"/>
          <a:cs typeface="+mn-cs"/>
        </a:defRPr>
      </a:lvl1pPr>
      <a:lvl2pPr marL="414772" algn="l" defTabSz="829544" rtl="0" eaLnBrk="1" latinLnBrk="0" hangingPunct="1">
        <a:defRPr sz="1633" kern="1200">
          <a:solidFill>
            <a:schemeClr val="tx1"/>
          </a:solidFill>
          <a:latin typeface="+mn-lt"/>
          <a:ea typeface="+mn-ea"/>
          <a:cs typeface="+mn-cs"/>
        </a:defRPr>
      </a:lvl2pPr>
      <a:lvl3pPr marL="829544" algn="l" defTabSz="829544" rtl="0" eaLnBrk="1" latinLnBrk="0" hangingPunct="1">
        <a:defRPr sz="1633" kern="1200">
          <a:solidFill>
            <a:schemeClr val="tx1"/>
          </a:solidFill>
          <a:latin typeface="+mn-lt"/>
          <a:ea typeface="+mn-ea"/>
          <a:cs typeface="+mn-cs"/>
        </a:defRPr>
      </a:lvl3pPr>
      <a:lvl4pPr marL="1244316" algn="l" defTabSz="829544" rtl="0" eaLnBrk="1" latinLnBrk="0" hangingPunct="1">
        <a:defRPr sz="1633" kern="1200">
          <a:solidFill>
            <a:schemeClr val="tx1"/>
          </a:solidFill>
          <a:latin typeface="+mn-lt"/>
          <a:ea typeface="+mn-ea"/>
          <a:cs typeface="+mn-cs"/>
        </a:defRPr>
      </a:lvl4pPr>
      <a:lvl5pPr marL="1659087" algn="l" defTabSz="829544" rtl="0" eaLnBrk="1" latinLnBrk="0" hangingPunct="1">
        <a:defRPr sz="1633" kern="1200">
          <a:solidFill>
            <a:schemeClr val="tx1"/>
          </a:solidFill>
          <a:latin typeface="+mn-lt"/>
          <a:ea typeface="+mn-ea"/>
          <a:cs typeface="+mn-cs"/>
        </a:defRPr>
      </a:lvl5pPr>
      <a:lvl6pPr marL="2073859" algn="l" defTabSz="829544" rtl="0" eaLnBrk="1" latinLnBrk="0" hangingPunct="1">
        <a:defRPr sz="1633" kern="1200">
          <a:solidFill>
            <a:schemeClr val="tx1"/>
          </a:solidFill>
          <a:latin typeface="+mn-lt"/>
          <a:ea typeface="+mn-ea"/>
          <a:cs typeface="+mn-cs"/>
        </a:defRPr>
      </a:lvl6pPr>
      <a:lvl7pPr marL="2488631" algn="l" defTabSz="829544" rtl="0" eaLnBrk="1" latinLnBrk="0" hangingPunct="1">
        <a:defRPr sz="1633" kern="1200">
          <a:solidFill>
            <a:schemeClr val="tx1"/>
          </a:solidFill>
          <a:latin typeface="+mn-lt"/>
          <a:ea typeface="+mn-ea"/>
          <a:cs typeface="+mn-cs"/>
        </a:defRPr>
      </a:lvl7pPr>
      <a:lvl8pPr marL="2903403" algn="l" defTabSz="829544" rtl="0" eaLnBrk="1" latinLnBrk="0" hangingPunct="1">
        <a:defRPr sz="1633" kern="1200">
          <a:solidFill>
            <a:schemeClr val="tx1"/>
          </a:solidFill>
          <a:latin typeface="+mn-lt"/>
          <a:ea typeface="+mn-ea"/>
          <a:cs typeface="+mn-cs"/>
        </a:defRPr>
      </a:lvl8pPr>
      <a:lvl9pPr marL="3318175" algn="l" defTabSz="829544"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regione.marche.it/Entra-in-Regione/Soggetto-Aggregatore-SUAM"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lgn="ctr"/>
            <a:r>
              <a:rPr lang="it-IT" dirty="0" smtClean="0"/>
              <a:t>SUAM REGIONE MARCHE– </a:t>
            </a:r>
            <a:r>
              <a:rPr lang="it-IT" dirty="0"/>
              <a:t>SOGGETTO AGGREGATORE</a:t>
            </a:r>
            <a:br>
              <a:rPr lang="it-IT" dirty="0"/>
            </a:br>
            <a:endParaRPr lang="it-IT" dirty="0"/>
          </a:p>
        </p:txBody>
      </p:sp>
      <p:sp>
        <p:nvSpPr>
          <p:cNvPr id="3" name="Sottotitolo 2"/>
          <p:cNvSpPr txBox="1">
            <a:spLocks noGrp="1"/>
          </p:cNvSpPr>
          <p:nvPr>
            <p:ph type="subTitle" idx="4294967295"/>
          </p:nvPr>
        </p:nvSpPr>
        <p:spPr/>
        <p:txBody>
          <a:bodyPr anchor="t" anchorCtr="0"/>
          <a:lstStyle/>
          <a:p>
            <a:pPr lvl="0" algn="l"/>
            <a:endParaRPr lang="it-IT" sz="1996" b="0" dirty="0">
              <a:latin typeface="Source Sans Pro Light" pitchFamily="34"/>
            </a:endParaRPr>
          </a:p>
        </p:txBody>
      </p:sp>
    </p:spTree>
    <p:extLst>
      <p:ext uri="{BB962C8B-B14F-4D97-AF65-F5344CB8AC3E}">
        <p14:creationId xmlns:p14="http://schemas.microsoft.com/office/powerpoint/2010/main" val="2065353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Gli acquisti aggregati nella regione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Marche</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838200" y="1130531"/>
            <a:ext cx="10515600" cy="5627716"/>
          </a:xfrm>
        </p:spPr>
        <p:txBody>
          <a:bodyPr>
            <a:normAutofit fontScale="92500" lnSpcReduction="20000"/>
          </a:bodyPr>
          <a:lstStyle/>
          <a:p>
            <a:pPr algn="ctr"/>
            <a:r>
              <a:rPr lang="it-IT" sz="2400" b="1" dirty="0">
                <a:solidFill>
                  <a:srgbClr val="2C3E50"/>
                </a:solidFill>
                <a:latin typeface="Lato"/>
              </a:rPr>
              <a:t>SERVIZIO DI PULIZIE IMMOBILI E SERVIZI CORRELLATI</a:t>
            </a:r>
            <a:endParaRPr lang="it-IT" sz="2400" dirty="0">
              <a:solidFill>
                <a:srgbClr val="2C3E50"/>
              </a:solidFill>
              <a:latin typeface="Lato"/>
            </a:endParaRPr>
          </a:p>
          <a:p>
            <a:pPr algn="just"/>
            <a:r>
              <a:rPr lang="it-IT" sz="2900" dirty="0" smtClean="0"/>
              <a:t>AMBITO DI INTERVENTO: La </a:t>
            </a:r>
            <a:r>
              <a:rPr lang="it-IT" sz="2900" dirty="0"/>
              <a:t>presente iniziativa di gara ha per oggetto l’affidamento dei servizi di </a:t>
            </a:r>
            <a:r>
              <a:rPr lang="it-IT" sz="2900" b="1" dirty="0"/>
              <a:t>pulizia ordinaria continuativa, interventi di pulizia a richiesta, sanificazione, disinfestazione e derattizzazione, e servizi </a:t>
            </a:r>
            <a:r>
              <a:rPr lang="it-IT" sz="2900" b="1" dirty="0" smtClean="0"/>
              <a:t>correlati</a:t>
            </a:r>
            <a:r>
              <a:rPr lang="it-IT" sz="2900" dirty="0" smtClean="0"/>
              <a:t> </a:t>
            </a:r>
            <a:r>
              <a:rPr lang="it-IT" sz="2900" dirty="0"/>
              <a:t>a beneficio delle Amministrazioni ed enti siti sul territorio regionale, ad esclusione di quelli a prevalente uso </a:t>
            </a:r>
            <a:r>
              <a:rPr lang="it-IT" sz="2900" dirty="0" smtClean="0"/>
              <a:t>sanitario. </a:t>
            </a:r>
          </a:p>
          <a:p>
            <a:pPr algn="just"/>
            <a:r>
              <a:rPr lang="it-IT" sz="2900" dirty="0" smtClean="0"/>
              <a:t>TIPOLOGIA CONTRATTUALE: L’affidamento </a:t>
            </a:r>
            <a:r>
              <a:rPr lang="it-IT" sz="2900" dirty="0"/>
              <a:t>della procedura avverrà mediante procedura aperta a seguito della quale, con l’aggiudicatario di ciascun lotto, verrà stipulata una </a:t>
            </a:r>
            <a:r>
              <a:rPr lang="it-IT" sz="2900" b="1" dirty="0"/>
              <a:t>Convenzione quadro</a:t>
            </a:r>
            <a:r>
              <a:rPr lang="it-IT" sz="2900" b="1" dirty="0" smtClean="0"/>
              <a:t>.</a:t>
            </a:r>
            <a:endParaRPr lang="it-IT" sz="2900" dirty="0"/>
          </a:p>
          <a:p>
            <a:pPr algn="just"/>
            <a:r>
              <a:rPr lang="it-IT" sz="2900" dirty="0" smtClean="0"/>
              <a:t>OGGETTO DEL CONTRATTO: In </a:t>
            </a:r>
            <a:r>
              <a:rPr lang="it-IT" sz="2900" dirty="0"/>
              <a:t>particolare, saranno oggetto dell’iniziativa di gara:</a:t>
            </a:r>
          </a:p>
          <a:p>
            <a:pPr algn="just">
              <a:buFont typeface="Wingdings" panose="05000000000000000000" pitchFamily="2" charset="2"/>
              <a:buChar char="Ø"/>
            </a:pPr>
            <a:r>
              <a:rPr lang="it-IT" sz="2900" b="1" dirty="0" smtClean="0"/>
              <a:t>Servizi </a:t>
            </a:r>
            <a:r>
              <a:rPr lang="it-IT" sz="2900" b="1" dirty="0"/>
              <a:t>a canone</a:t>
            </a:r>
            <a:r>
              <a:rPr lang="it-IT" sz="2900" dirty="0"/>
              <a:t>: interventi di pulizia programmati che consistono in interventi ordinari giornalieri e interventi periodici da svolgersi in tutte le aree interne ed esterne suddivise in base alla destinazione </a:t>
            </a:r>
            <a:r>
              <a:rPr lang="it-IT" sz="2900" dirty="0" smtClean="0"/>
              <a:t>d’uso</a:t>
            </a:r>
          </a:p>
          <a:p>
            <a:pPr algn="just">
              <a:buFont typeface="Wingdings" panose="05000000000000000000" pitchFamily="2" charset="2"/>
              <a:buChar char="Ø"/>
            </a:pPr>
            <a:r>
              <a:rPr lang="it-IT" sz="2900" b="1" dirty="0" smtClean="0"/>
              <a:t>Servizi </a:t>
            </a:r>
            <a:r>
              <a:rPr lang="it-IT" sz="2900" b="1" dirty="0"/>
              <a:t>extra-canone</a:t>
            </a:r>
            <a:r>
              <a:rPr lang="it-IT" sz="2900" dirty="0"/>
              <a:t>: Servizi accessori e/o complementari, attivabili dal singolo Ente in relazione ai propri fabbisogni (es. </a:t>
            </a:r>
            <a:r>
              <a:rPr lang="it-IT" sz="2900" dirty="0" smtClean="0"/>
              <a:t>Derattizzazione)</a:t>
            </a:r>
          </a:p>
        </p:txBody>
      </p:sp>
    </p:spTree>
    <p:extLst>
      <p:ext uri="{BB962C8B-B14F-4D97-AF65-F5344CB8AC3E}">
        <p14:creationId xmlns:p14="http://schemas.microsoft.com/office/powerpoint/2010/main" val="189027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Gli acquisti aggregati nella regione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Marche</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838200" y="1130531"/>
            <a:ext cx="10515600" cy="5627716"/>
          </a:xfrm>
        </p:spPr>
        <p:txBody>
          <a:bodyPr>
            <a:normAutofit/>
          </a:bodyPr>
          <a:lstStyle/>
          <a:p>
            <a:pPr algn="ctr"/>
            <a:r>
              <a:rPr lang="it-IT" sz="2400" b="1" dirty="0">
                <a:solidFill>
                  <a:srgbClr val="2C3E50"/>
                </a:solidFill>
                <a:latin typeface="Lato"/>
              </a:rPr>
              <a:t>SERVIZIO DI PULIZIE IMMOBILI E SERVIZI CORRELLATI</a:t>
            </a:r>
            <a:endParaRPr lang="it-IT" sz="2400" dirty="0">
              <a:solidFill>
                <a:srgbClr val="2C3E50"/>
              </a:solidFill>
              <a:latin typeface="Lato"/>
            </a:endParaRPr>
          </a:p>
          <a:p>
            <a:pPr algn="just"/>
            <a:r>
              <a:rPr lang="it-IT" sz="2900" dirty="0" smtClean="0"/>
              <a:t>DURATA DEL CONTRATTO La </a:t>
            </a:r>
            <a:r>
              <a:rPr lang="it-IT" sz="2900" b="1" dirty="0"/>
              <a:t>Convenzione avrà una durata di </a:t>
            </a:r>
            <a:r>
              <a:rPr lang="it-IT" sz="2900" b="1" dirty="0" smtClean="0"/>
              <a:t>36 </a:t>
            </a:r>
            <a:r>
              <a:rPr lang="it-IT" sz="2900" b="1" dirty="0"/>
              <a:t>mesi</a:t>
            </a:r>
            <a:r>
              <a:rPr lang="it-IT" sz="2900" dirty="0"/>
              <a:t>, a decorrere dalla data della sua </a:t>
            </a:r>
            <a:r>
              <a:rPr lang="it-IT" sz="2900" dirty="0" smtClean="0"/>
              <a:t>sottoscrizione, con </a:t>
            </a:r>
            <a:r>
              <a:rPr lang="it-IT" sz="2900" dirty="0"/>
              <a:t>la possibilità di essere </a:t>
            </a:r>
            <a:r>
              <a:rPr lang="it-IT" sz="2900" dirty="0" smtClean="0"/>
              <a:t>prorogata per 6 mesi, </a:t>
            </a:r>
            <a:r>
              <a:rPr lang="it-IT" sz="2900" dirty="0"/>
              <a:t>qualora non sia esaurito </a:t>
            </a:r>
            <a:r>
              <a:rPr lang="it-IT" sz="2900" dirty="0" smtClean="0"/>
              <a:t>l’importo massimo </a:t>
            </a:r>
            <a:r>
              <a:rPr lang="it-IT" sz="2900" dirty="0"/>
              <a:t>spendibile, eventualmente incrementato del suo </a:t>
            </a:r>
            <a:r>
              <a:rPr lang="it-IT" sz="2900" dirty="0" smtClean="0"/>
              <a:t>quinto; I </a:t>
            </a:r>
            <a:r>
              <a:rPr lang="it-IT" sz="2900" b="1" dirty="0" smtClean="0"/>
              <a:t>contratti applicativi avranno </a:t>
            </a:r>
            <a:r>
              <a:rPr lang="it-IT" sz="2900" b="1" dirty="0"/>
              <a:t>una durata </a:t>
            </a:r>
            <a:r>
              <a:rPr lang="it-IT" sz="2900" b="1" dirty="0" smtClean="0"/>
              <a:t>massima di 36 </a:t>
            </a:r>
            <a:r>
              <a:rPr lang="it-IT" sz="2900" b="1" dirty="0"/>
              <a:t>mesi</a:t>
            </a:r>
            <a:r>
              <a:rPr lang="it-IT" sz="2900" dirty="0"/>
              <a:t> dalla data della loro </a:t>
            </a:r>
            <a:r>
              <a:rPr lang="it-IT" sz="2900" dirty="0" smtClean="0"/>
              <a:t>emissione</a:t>
            </a:r>
            <a:r>
              <a:rPr lang="it-IT" sz="2900" dirty="0"/>
              <a:t> e</a:t>
            </a:r>
            <a:r>
              <a:rPr lang="it-IT" sz="3200" dirty="0" smtClean="0"/>
              <a:t> </a:t>
            </a:r>
            <a:r>
              <a:rPr lang="it-IT" sz="2900" dirty="0"/>
              <a:t>potranno essere, comunque, emessi fino a concorrenza dell’importo massimo spendibile pari al valore di gara di ciascun lotto. Il ribasso offerto dagli aggiudicatari sarà pertanto utilizzato per l’acquisto di un maggior quantitativo di servizi</a:t>
            </a:r>
            <a:r>
              <a:rPr lang="it-IT" sz="2900" dirty="0" smtClean="0"/>
              <a:t>.</a:t>
            </a:r>
          </a:p>
          <a:p>
            <a:pPr algn="just"/>
            <a:r>
              <a:rPr lang="it-IT" sz="2900" dirty="0" smtClean="0"/>
              <a:t>SUDDIVISIONE IN LOTTI: La </a:t>
            </a:r>
            <a:r>
              <a:rPr lang="it-IT" sz="2900" dirty="0"/>
              <a:t>procedura sarà suddivisa in alcuni lotti geografici/territoriali.</a:t>
            </a:r>
          </a:p>
        </p:txBody>
      </p:sp>
    </p:spTree>
    <p:extLst>
      <p:ext uri="{BB962C8B-B14F-4D97-AF65-F5344CB8AC3E}">
        <p14:creationId xmlns:p14="http://schemas.microsoft.com/office/powerpoint/2010/main" val="1642581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Gli acquisti aggregati nella regione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Marche</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838200" y="1313411"/>
            <a:ext cx="10515600" cy="5444836"/>
          </a:xfrm>
        </p:spPr>
        <p:txBody>
          <a:bodyPr>
            <a:normAutofit/>
          </a:bodyPr>
          <a:lstStyle/>
          <a:p>
            <a:pPr algn="ctr"/>
            <a:r>
              <a:rPr lang="it-IT" sz="2400" b="1" dirty="0">
                <a:solidFill>
                  <a:srgbClr val="2C3E50"/>
                </a:solidFill>
                <a:latin typeface="Lato"/>
              </a:rPr>
              <a:t>SERVIZIO DI PULIZIE IMMOBILI E SERVIZI </a:t>
            </a:r>
            <a:r>
              <a:rPr lang="it-IT" sz="2400" b="1" dirty="0" smtClean="0">
                <a:solidFill>
                  <a:srgbClr val="2C3E50"/>
                </a:solidFill>
                <a:latin typeface="Lato"/>
              </a:rPr>
              <a:t>CORRELLATI</a:t>
            </a:r>
          </a:p>
          <a:p>
            <a:pPr marL="0" indent="0" algn="ctr">
              <a:buNone/>
            </a:pPr>
            <a:endParaRPr lang="it-IT" sz="2400" b="1" dirty="0" smtClean="0">
              <a:latin typeface="Lato"/>
            </a:endParaRPr>
          </a:p>
          <a:p>
            <a:pPr marL="0" indent="0" algn="ctr">
              <a:buNone/>
            </a:pPr>
            <a:r>
              <a:rPr lang="it-IT" sz="2400" b="1" dirty="0" smtClean="0">
                <a:latin typeface="Lato"/>
              </a:rPr>
              <a:t>I TRATTI SALIENTI DELLA RACCOLTA DEI FABBISOGNI</a:t>
            </a:r>
          </a:p>
          <a:p>
            <a:pPr marL="0" indent="0" algn="ctr">
              <a:buNone/>
            </a:pPr>
            <a:endParaRPr lang="it-IT" sz="2400" b="1" dirty="0" smtClean="0">
              <a:latin typeface="Lato"/>
            </a:endParaRPr>
          </a:p>
          <a:p>
            <a:r>
              <a:rPr lang="it-IT" dirty="0"/>
              <a:t>I metri quadrati su cui intervenire, distinti per tipologia di immobile</a:t>
            </a:r>
          </a:p>
          <a:p>
            <a:r>
              <a:rPr lang="it-IT" dirty="0"/>
              <a:t>I costi attuali del servizio (cd. Spesa storica)</a:t>
            </a:r>
          </a:p>
          <a:p>
            <a:r>
              <a:rPr lang="it-IT" dirty="0"/>
              <a:t>Gli addetti attualmente impiegati nell’espletamento del servizio presso la propria stazione appaltante</a:t>
            </a:r>
          </a:p>
          <a:p>
            <a:pPr marL="0" indent="0" algn="ctr">
              <a:buNone/>
            </a:pPr>
            <a:endParaRPr lang="it-IT" sz="2400" b="1" dirty="0">
              <a:solidFill>
                <a:srgbClr val="2C3E50"/>
              </a:solidFill>
              <a:latin typeface="Lato"/>
            </a:endParaRPr>
          </a:p>
        </p:txBody>
      </p:sp>
    </p:spTree>
    <p:extLst>
      <p:ext uri="{BB962C8B-B14F-4D97-AF65-F5344CB8AC3E}">
        <p14:creationId xmlns:p14="http://schemas.microsoft.com/office/powerpoint/2010/main" val="299900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Gli acquisti aggregati nella regione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Marche</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838200" y="1313410"/>
            <a:ext cx="10515600" cy="5544589"/>
          </a:xfrm>
        </p:spPr>
        <p:txBody>
          <a:bodyPr>
            <a:normAutofit lnSpcReduction="10000"/>
          </a:bodyPr>
          <a:lstStyle/>
          <a:p>
            <a:pPr algn="ctr"/>
            <a:r>
              <a:rPr lang="it-IT" sz="2400" b="1" dirty="0">
                <a:solidFill>
                  <a:srgbClr val="2C3E50"/>
                </a:solidFill>
                <a:latin typeface="Lato"/>
              </a:rPr>
              <a:t>SERVIZIO DI PORTIERATO/GUARDIANIA E SERVIZI </a:t>
            </a:r>
            <a:r>
              <a:rPr lang="it-IT" sz="2400" b="1" dirty="0" smtClean="0">
                <a:solidFill>
                  <a:srgbClr val="2C3E50"/>
                </a:solidFill>
                <a:latin typeface="Lato"/>
              </a:rPr>
              <a:t>CORRELLATI</a:t>
            </a:r>
            <a:endParaRPr lang="it-IT" sz="2400" b="1" dirty="0"/>
          </a:p>
          <a:p>
            <a:pPr marL="0" indent="0" algn="just">
              <a:buNone/>
            </a:pPr>
            <a:r>
              <a:rPr lang="it-IT" sz="2500" dirty="0">
                <a:latin typeface="Calibri (CORPO)"/>
              </a:rPr>
              <a:t>È intenzione del Soggetto Aggregatore regionale fornire ai soggetti abilitati ad aderire alle Convenzioni un modello di fornitura del servizio standardizzato a livello regionale, basato su elementi comuni: servizi di qualità uniforme tramite pacchetti standard e un’attenzione particolare alle esigenze sociali/occupazionali</a:t>
            </a:r>
          </a:p>
          <a:p>
            <a:pPr marL="0" indent="0" algn="just">
              <a:buNone/>
            </a:pPr>
            <a:r>
              <a:rPr lang="it-IT" sz="2400" dirty="0" smtClean="0">
                <a:latin typeface="Calibri (CORPO)"/>
              </a:rPr>
              <a:t>L’affidamento </a:t>
            </a:r>
            <a:r>
              <a:rPr lang="it-IT" sz="2400" dirty="0">
                <a:latin typeface="Calibri (CORPO)"/>
              </a:rPr>
              <a:t>della procedura avverrà mediante procedura aperta a seguito della quale, con l’aggiudicatario di ciascun lotto, verrà stipulata una </a:t>
            </a:r>
            <a:r>
              <a:rPr lang="it-IT" sz="2400" b="1" dirty="0">
                <a:latin typeface="Calibri (CORPO)"/>
              </a:rPr>
              <a:t>Convenzione quadro</a:t>
            </a:r>
            <a:r>
              <a:rPr lang="it-IT" sz="2400" dirty="0">
                <a:latin typeface="Calibri (CORPO)"/>
              </a:rPr>
              <a:t>.</a:t>
            </a:r>
          </a:p>
          <a:p>
            <a:pPr marL="0" indent="0" algn="just">
              <a:buNone/>
            </a:pPr>
            <a:r>
              <a:rPr lang="it-IT" sz="2400" dirty="0">
                <a:latin typeface="Calibri (CORPO)"/>
              </a:rPr>
              <a:t>Saranno oggetto dell’iniziativa di gara: </a:t>
            </a:r>
            <a:r>
              <a:rPr lang="it-IT" sz="2400" b="1" dirty="0">
                <a:latin typeface="Calibri (CORPO)"/>
              </a:rPr>
              <a:t>servizi a canone</a:t>
            </a:r>
            <a:r>
              <a:rPr lang="it-IT" sz="2400" dirty="0">
                <a:latin typeface="Calibri (CORPO)"/>
              </a:rPr>
              <a:t> mensili e articolati in moduli </a:t>
            </a:r>
            <a:r>
              <a:rPr lang="it-IT" sz="2400" dirty="0" smtClean="0">
                <a:latin typeface="Calibri (CORPO)"/>
              </a:rPr>
              <a:t>standard, elaborati sulla </a:t>
            </a:r>
            <a:r>
              <a:rPr lang="it-IT" sz="2400" dirty="0">
                <a:latin typeface="Calibri (CORPO)"/>
              </a:rPr>
              <a:t>base delle esigenze (tipi di attività, orari di apertura, quantità e qualità del personale, ecc.) rilevate dal Soggetto aggregatore in fase di analisi del fabbisogno.</a:t>
            </a:r>
          </a:p>
          <a:p>
            <a:pPr marL="0" indent="0" algn="just">
              <a:buNone/>
            </a:pPr>
            <a:r>
              <a:rPr lang="it-IT" sz="2400" dirty="0" smtClean="0">
                <a:latin typeface="Calibri (CORPO)"/>
              </a:rPr>
              <a:t>Per </a:t>
            </a:r>
            <a:r>
              <a:rPr lang="it-IT" sz="2400" dirty="0">
                <a:latin typeface="Calibri (CORPO)"/>
              </a:rPr>
              <a:t>ciascuna sede in cui dovrà espletarsi il servizio di portierato potranno essere acquisiti più moduli, costituiti da </a:t>
            </a:r>
            <a:r>
              <a:rPr lang="it-IT" sz="2400" b="1" dirty="0">
                <a:latin typeface="Calibri (CORPO)"/>
              </a:rPr>
              <a:t>prestazioni ordinarie</a:t>
            </a:r>
            <a:r>
              <a:rPr lang="it-IT" sz="2400" dirty="0">
                <a:latin typeface="Calibri (CORPO)"/>
              </a:rPr>
              <a:t> ed eventuali </a:t>
            </a:r>
            <a:r>
              <a:rPr lang="it-IT" sz="2400" b="1" dirty="0">
                <a:latin typeface="Calibri (CORPO)"/>
              </a:rPr>
              <a:t>servizi aggiuntivi</a:t>
            </a:r>
            <a:r>
              <a:rPr lang="it-IT" sz="2400" dirty="0" smtClean="0">
                <a:latin typeface="Calibri (CORPO)"/>
              </a:rPr>
              <a:t>.</a:t>
            </a:r>
            <a:endParaRPr lang="it-IT" sz="2400" dirty="0">
              <a:latin typeface="Calibri (CORPO)"/>
            </a:endParaRPr>
          </a:p>
        </p:txBody>
      </p:sp>
    </p:spTree>
    <p:extLst>
      <p:ext uri="{BB962C8B-B14F-4D97-AF65-F5344CB8AC3E}">
        <p14:creationId xmlns:p14="http://schemas.microsoft.com/office/powerpoint/2010/main" val="198698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Gli acquisti aggregati nella regione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Marche</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838200" y="1313410"/>
            <a:ext cx="10515600" cy="5544589"/>
          </a:xfrm>
        </p:spPr>
        <p:txBody>
          <a:bodyPr>
            <a:normAutofit/>
          </a:bodyPr>
          <a:lstStyle/>
          <a:p>
            <a:pPr algn="ctr"/>
            <a:r>
              <a:rPr lang="it-IT" sz="2400" b="1" dirty="0">
                <a:solidFill>
                  <a:srgbClr val="2C3E50"/>
                </a:solidFill>
                <a:latin typeface="Lato"/>
              </a:rPr>
              <a:t>SERVIZIO DI PORTIERATO/GUARDIANIA E SERVIZI </a:t>
            </a:r>
            <a:r>
              <a:rPr lang="it-IT" sz="2400" b="1" dirty="0" smtClean="0">
                <a:solidFill>
                  <a:srgbClr val="2C3E50"/>
                </a:solidFill>
                <a:latin typeface="Lato"/>
              </a:rPr>
              <a:t>CORRELLATI</a:t>
            </a:r>
            <a:endParaRPr lang="it-IT" sz="2400" b="1" dirty="0"/>
          </a:p>
          <a:p>
            <a:pPr marL="0" indent="0" algn="just">
              <a:buNone/>
            </a:pPr>
            <a:r>
              <a:rPr lang="it-IT" sz="2400" dirty="0" smtClean="0">
                <a:latin typeface="Calibri (CORPO)"/>
              </a:rPr>
              <a:t>Le</a:t>
            </a:r>
            <a:r>
              <a:rPr lang="it-IT" sz="2400" dirty="0">
                <a:latin typeface="Calibri (CORPO)"/>
              </a:rPr>
              <a:t> </a:t>
            </a:r>
            <a:r>
              <a:rPr lang="it-IT" sz="2400" b="1" dirty="0">
                <a:latin typeface="Calibri (CORPO)"/>
              </a:rPr>
              <a:t>prestazioni ordinarie</a:t>
            </a:r>
            <a:r>
              <a:rPr lang="it-IT" sz="2400" dirty="0">
                <a:latin typeface="Calibri (CORPO)"/>
              </a:rPr>
              <a:t> sono articolate in più moduli standardizzati, differenziati, tra l’altro, in base ai punti di accesso da presidiare, agli orari apertura, la tipologia di prestazione ordinaria espletata. Le prestazioni ordinarie all’interno di ciascun modulo possono così articolarsi:</a:t>
            </a:r>
          </a:p>
          <a:p>
            <a:pPr algn="just"/>
            <a:r>
              <a:rPr lang="it-IT" sz="2400" dirty="0">
                <a:latin typeface="Calibri (CORPO)"/>
              </a:rPr>
              <a:t>predefinite: sono svolte dell’addetto mantenendo il costante presidio del punto di accesso;</a:t>
            </a:r>
          </a:p>
          <a:p>
            <a:pPr algn="just"/>
            <a:r>
              <a:rPr lang="it-IT" sz="2400" dirty="0">
                <a:latin typeface="Calibri (CORPO)"/>
              </a:rPr>
              <a:t>integrative: sono attività periodiche, richieste con frequenza, il cui svolgimento spetta al presidio del punto di accesso da parte del personale </a:t>
            </a:r>
            <a:r>
              <a:rPr lang="it-IT" sz="2400" dirty="0" smtClean="0">
                <a:latin typeface="Calibri (CORPO)"/>
              </a:rPr>
              <a:t>addetto (es. assistenza di sala per convegni/eventi);</a:t>
            </a:r>
            <a:endParaRPr lang="it-IT" sz="2400" dirty="0">
              <a:latin typeface="Calibri (CORPO)"/>
            </a:endParaRPr>
          </a:p>
          <a:p>
            <a:pPr algn="just"/>
            <a:r>
              <a:rPr lang="it-IT" sz="2400" dirty="0">
                <a:latin typeface="Calibri (CORPO)"/>
              </a:rPr>
              <a:t>supplementari: sono attività richieste con frequenza, relative alla gestione dei servizi legati all’alloggiamento/pernottamento in sedi adibite a tale scopo</a:t>
            </a:r>
            <a:r>
              <a:rPr lang="it-IT" sz="2400" dirty="0" smtClean="0">
                <a:latin typeface="Calibri (CORPO)"/>
              </a:rPr>
              <a:t>.</a:t>
            </a:r>
            <a:endParaRPr lang="it-IT" sz="2400" dirty="0">
              <a:latin typeface="Calibri (CORPO)"/>
            </a:endParaRPr>
          </a:p>
        </p:txBody>
      </p:sp>
    </p:spTree>
    <p:extLst>
      <p:ext uri="{BB962C8B-B14F-4D97-AF65-F5344CB8AC3E}">
        <p14:creationId xmlns:p14="http://schemas.microsoft.com/office/powerpoint/2010/main" val="2714296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Gli acquisti aggregati nella regione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Marche</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838200" y="1313410"/>
            <a:ext cx="10515600" cy="5544589"/>
          </a:xfrm>
        </p:spPr>
        <p:txBody>
          <a:bodyPr>
            <a:normAutofit/>
          </a:bodyPr>
          <a:lstStyle/>
          <a:p>
            <a:pPr algn="ctr"/>
            <a:r>
              <a:rPr lang="it-IT" sz="2400" b="1" dirty="0">
                <a:solidFill>
                  <a:srgbClr val="2C3E50"/>
                </a:solidFill>
                <a:latin typeface="Lato"/>
              </a:rPr>
              <a:t>SERVIZIO DI PORTIERATO/GUARDIANIA E SERVIZI </a:t>
            </a:r>
            <a:r>
              <a:rPr lang="it-IT" sz="2400" b="1" dirty="0" smtClean="0">
                <a:solidFill>
                  <a:srgbClr val="2C3E50"/>
                </a:solidFill>
                <a:latin typeface="Lato"/>
              </a:rPr>
              <a:t>CORRELLATI</a:t>
            </a:r>
          </a:p>
          <a:p>
            <a:pPr lvl="0" algn="just"/>
            <a:r>
              <a:rPr lang="it-IT" sz="2000" dirty="0">
                <a:solidFill>
                  <a:prstClr val="black"/>
                </a:solidFill>
              </a:rPr>
              <a:t>DURATA DEL CONTRATTO La </a:t>
            </a:r>
            <a:r>
              <a:rPr lang="it-IT" sz="2000" b="1" dirty="0">
                <a:solidFill>
                  <a:prstClr val="black"/>
                </a:solidFill>
              </a:rPr>
              <a:t>Convenzione avrà una durata di 36 mesi</a:t>
            </a:r>
            <a:r>
              <a:rPr lang="it-IT" sz="2000" dirty="0">
                <a:solidFill>
                  <a:prstClr val="black"/>
                </a:solidFill>
              </a:rPr>
              <a:t>, a decorrere dalla data della sua sottoscrizione, con la possibilità di essere prorogata per 6 mesi, qualora non sia esaurito l’importo massimo spendibile, eventualmente incrementato del suo quinto; I </a:t>
            </a:r>
            <a:r>
              <a:rPr lang="it-IT" sz="2000" b="1" dirty="0">
                <a:solidFill>
                  <a:prstClr val="black"/>
                </a:solidFill>
              </a:rPr>
              <a:t>contratti applicativi avranno una durata massima di 36 mesi</a:t>
            </a:r>
            <a:r>
              <a:rPr lang="it-IT" sz="2000" dirty="0">
                <a:solidFill>
                  <a:prstClr val="black"/>
                </a:solidFill>
              </a:rPr>
              <a:t> dalla data della loro emissione e</a:t>
            </a:r>
            <a:r>
              <a:rPr lang="it-IT" sz="2200" dirty="0">
                <a:solidFill>
                  <a:prstClr val="black"/>
                </a:solidFill>
              </a:rPr>
              <a:t> </a:t>
            </a:r>
            <a:r>
              <a:rPr lang="it-IT" sz="2000" dirty="0">
                <a:solidFill>
                  <a:prstClr val="black"/>
                </a:solidFill>
              </a:rPr>
              <a:t>potranno essere, comunque, emessi fino a concorrenza dell’importo massimo spendibile pari al valore di gara di ciascun lotto. Il ribasso offerto dagli aggiudicatari sarà pertanto utilizzato per l’acquisto di un maggior quantitativo di servizi.</a:t>
            </a:r>
          </a:p>
          <a:p>
            <a:pPr lvl="0" algn="just"/>
            <a:r>
              <a:rPr lang="it-IT" sz="2000" dirty="0">
                <a:solidFill>
                  <a:prstClr val="black"/>
                </a:solidFill>
              </a:rPr>
              <a:t>SUDDIVISIONE IN LOTTI: La procedura sarà suddivisa in alcuni lotti geografici/territoriali.</a:t>
            </a:r>
          </a:p>
          <a:p>
            <a:pPr algn="ctr"/>
            <a:endParaRPr lang="it-IT" sz="2400" b="1" dirty="0">
              <a:solidFill>
                <a:srgbClr val="2C3E50"/>
              </a:solidFill>
              <a:latin typeface="Lato"/>
            </a:endParaRPr>
          </a:p>
        </p:txBody>
      </p:sp>
    </p:spTree>
    <p:extLst>
      <p:ext uri="{BB962C8B-B14F-4D97-AF65-F5344CB8AC3E}">
        <p14:creationId xmlns:p14="http://schemas.microsoft.com/office/powerpoint/2010/main" val="356723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Gli acquisti aggregati nella regione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Marche</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3" name="Segnaposto contenuto 2"/>
          <p:cNvSpPr>
            <a:spLocks noGrp="1"/>
          </p:cNvSpPr>
          <p:nvPr>
            <p:ph idx="1"/>
          </p:nvPr>
        </p:nvSpPr>
        <p:spPr>
          <a:xfrm>
            <a:off x="904701" y="1750810"/>
            <a:ext cx="10515600" cy="4351338"/>
          </a:xfrm>
        </p:spPr>
        <p:txBody>
          <a:bodyPr>
            <a:normAutofit lnSpcReduction="10000"/>
          </a:bodyPr>
          <a:lstStyle/>
          <a:p>
            <a:pPr marL="0" indent="0" algn="ctr">
              <a:buNone/>
            </a:pPr>
            <a:r>
              <a:rPr lang="it-IT" b="1" dirty="0">
                <a:latin typeface="Lato"/>
              </a:rPr>
              <a:t>I TRATTI SALIENTI DELLA RACCOLTA DEI FABBISOGNI</a:t>
            </a:r>
          </a:p>
          <a:p>
            <a:endParaRPr lang="it-IT" dirty="0"/>
          </a:p>
          <a:p>
            <a:r>
              <a:rPr lang="it-IT" dirty="0"/>
              <a:t>i costi complessivamente sostenuti dalla singola amministrazione nell’anno 2018 per l’espletamento del servizio (cd. Spesa storica);</a:t>
            </a:r>
          </a:p>
          <a:p>
            <a:r>
              <a:rPr lang="it-IT" dirty="0"/>
              <a:t>le sedi ed i punti di accesso presidiati;</a:t>
            </a:r>
          </a:p>
          <a:p>
            <a:r>
              <a:rPr lang="it-IT" dirty="0"/>
              <a:t>il numero di giorni settimanali e l’orario settimanale in cui si espleta il servizio per ciascuna sede</a:t>
            </a:r>
          </a:p>
          <a:p>
            <a:r>
              <a:rPr lang="it-IT" dirty="0"/>
              <a:t>gli eventuali servizi ulteriori necessari per l’ente</a:t>
            </a:r>
          </a:p>
          <a:p>
            <a:r>
              <a:rPr lang="it-IT" dirty="0"/>
              <a:t>i dati sul personale attualmente impiegato nell’espletamento del servizio</a:t>
            </a:r>
            <a:r>
              <a:rPr lang="it-IT" dirty="0" smtClean="0"/>
              <a:t>.</a:t>
            </a:r>
            <a:endParaRPr lang="it-IT" dirty="0"/>
          </a:p>
        </p:txBody>
      </p:sp>
    </p:spTree>
    <p:extLst>
      <p:ext uri="{BB962C8B-B14F-4D97-AF65-F5344CB8AC3E}">
        <p14:creationId xmlns:p14="http://schemas.microsoft.com/office/powerpoint/2010/main" val="1729668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Gli acquisti aggregati nella regione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Marche</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655319" y="1313411"/>
            <a:ext cx="10515600" cy="5444836"/>
          </a:xfrm>
        </p:spPr>
        <p:txBody>
          <a:bodyPr>
            <a:normAutofit/>
          </a:bodyPr>
          <a:lstStyle/>
          <a:p>
            <a:pPr algn="ctr"/>
            <a:r>
              <a:rPr lang="it-IT" sz="2400" b="1" dirty="0">
                <a:solidFill>
                  <a:srgbClr val="2C3E50"/>
                </a:solidFill>
                <a:latin typeface="Lato"/>
              </a:rPr>
              <a:t>SERVIZIO DI </a:t>
            </a:r>
            <a:r>
              <a:rPr lang="it-IT" sz="2400" b="1" dirty="0" smtClean="0">
                <a:solidFill>
                  <a:srgbClr val="2C3E50"/>
                </a:solidFill>
                <a:latin typeface="Lato"/>
              </a:rPr>
              <a:t>TRASPORTO SCOLASTICO</a:t>
            </a:r>
          </a:p>
          <a:p>
            <a:pPr marL="0" indent="0" algn="ctr">
              <a:buNone/>
            </a:pPr>
            <a:endParaRPr lang="it-IT" sz="2400" b="1" dirty="0" smtClean="0">
              <a:solidFill>
                <a:srgbClr val="2C3E50"/>
              </a:solidFill>
              <a:latin typeface="Lato"/>
            </a:endParaRPr>
          </a:p>
          <a:p>
            <a:pPr marL="0" indent="0" algn="just">
              <a:buNone/>
            </a:pPr>
            <a:r>
              <a:rPr lang="it-IT" sz="2400" dirty="0">
                <a:latin typeface="Lato"/>
              </a:rPr>
              <a:t>Per progettare un servizio quantitativamente e qualitativamente in linea con le esigenze </a:t>
            </a:r>
            <a:r>
              <a:rPr lang="it-IT" sz="2400" dirty="0" smtClean="0">
                <a:latin typeface="Lato"/>
              </a:rPr>
              <a:t>delle Amministrazioni </a:t>
            </a:r>
            <a:r>
              <a:rPr lang="it-IT" sz="2400" dirty="0">
                <a:latin typeface="Lato"/>
              </a:rPr>
              <a:t>del territorio regionale, </a:t>
            </a:r>
            <a:r>
              <a:rPr lang="it-IT" sz="2400" dirty="0" smtClean="0">
                <a:latin typeface="Lato"/>
              </a:rPr>
              <a:t>le </a:t>
            </a:r>
            <a:r>
              <a:rPr lang="it-IT" sz="2400" dirty="0">
                <a:latin typeface="Lato"/>
              </a:rPr>
              <a:t>prestazioni e le caratteristiche </a:t>
            </a:r>
            <a:r>
              <a:rPr lang="it-IT" sz="2400" dirty="0" smtClean="0">
                <a:latin typeface="Lato"/>
              </a:rPr>
              <a:t>tecniche saranno condivise in un gruppo di lavoro ristretto composto da </a:t>
            </a:r>
            <a:r>
              <a:rPr lang="it-IT" sz="2400" b="1" dirty="0">
                <a:latin typeface="Lato"/>
              </a:rPr>
              <a:t>un funzionario </a:t>
            </a:r>
            <a:r>
              <a:rPr lang="it-IT" sz="2400" b="1" dirty="0" smtClean="0">
                <a:latin typeface="Lato"/>
              </a:rPr>
              <a:t>SUAM e dieci </a:t>
            </a:r>
            <a:r>
              <a:rPr lang="it-IT" sz="2400" b="1" dirty="0">
                <a:latin typeface="Lato"/>
              </a:rPr>
              <a:t>rappresentati </a:t>
            </a:r>
            <a:r>
              <a:rPr lang="it-IT" sz="2400" dirty="0">
                <a:latin typeface="Lato"/>
              </a:rPr>
              <a:t>di enti locali, provenienti da Amministrazioni di diversa </a:t>
            </a:r>
            <a:r>
              <a:rPr lang="it-IT" sz="2400" dirty="0" smtClean="0">
                <a:latin typeface="Lato"/>
              </a:rPr>
              <a:t>natura, dimensione e provenienza, </a:t>
            </a:r>
            <a:r>
              <a:rPr lang="it-IT" sz="2400" dirty="0">
                <a:latin typeface="Lato"/>
              </a:rPr>
              <a:t>adeguatamente esperti di gestione dei </a:t>
            </a:r>
            <a:r>
              <a:rPr lang="it-IT" sz="2400" dirty="0" smtClean="0">
                <a:latin typeface="Lato"/>
              </a:rPr>
              <a:t>contratti in materia.</a:t>
            </a:r>
          </a:p>
          <a:p>
            <a:pPr marL="0" indent="0" algn="just">
              <a:buNone/>
            </a:pPr>
            <a:endParaRPr lang="it-IT" sz="2400" dirty="0">
              <a:latin typeface="Lato"/>
            </a:endParaRPr>
          </a:p>
          <a:p>
            <a:pPr marL="0" indent="0" algn="just">
              <a:buNone/>
            </a:pPr>
            <a:endParaRPr lang="it-IT" sz="2400" b="1" dirty="0">
              <a:solidFill>
                <a:srgbClr val="2C3E50"/>
              </a:solidFill>
              <a:latin typeface="Lato"/>
            </a:endParaRPr>
          </a:p>
        </p:txBody>
      </p:sp>
    </p:spTree>
    <p:extLst>
      <p:ext uri="{BB962C8B-B14F-4D97-AF65-F5344CB8AC3E}">
        <p14:creationId xmlns:p14="http://schemas.microsoft.com/office/powerpoint/2010/main" val="347551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ADERIRE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AI CONTRATTI QUADRO </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838200" y="1313411"/>
            <a:ext cx="10515600" cy="5444836"/>
          </a:xfrm>
        </p:spPr>
        <p:txBody>
          <a:bodyPr>
            <a:normAutofit/>
          </a:bodyPr>
          <a:lstStyle/>
          <a:p>
            <a:pPr marL="0" indent="0" algn="just">
              <a:buNone/>
            </a:pPr>
            <a:endParaRPr lang="it-IT" sz="2400" dirty="0">
              <a:latin typeface="Lato"/>
            </a:endParaRPr>
          </a:p>
          <a:p>
            <a:pPr marL="0" indent="0" algn="just">
              <a:buNone/>
            </a:pPr>
            <a:endParaRPr lang="it-IT" sz="2400" b="1" dirty="0">
              <a:solidFill>
                <a:srgbClr val="2C3E50"/>
              </a:solidFill>
              <a:latin typeface="Lato"/>
            </a:endParaRPr>
          </a:p>
        </p:txBody>
      </p:sp>
      <p:sp>
        <p:nvSpPr>
          <p:cNvPr id="3" name="Rettangolo 2"/>
          <p:cNvSpPr/>
          <p:nvPr/>
        </p:nvSpPr>
        <p:spPr>
          <a:xfrm>
            <a:off x="532012" y="1031207"/>
            <a:ext cx="11371813" cy="5363007"/>
          </a:xfrm>
          <a:prstGeom prst="rect">
            <a:avLst/>
          </a:prstGeom>
        </p:spPr>
        <p:txBody>
          <a:bodyPr wrap="square">
            <a:spAutoFit/>
          </a:bodyPr>
          <a:lstStyle/>
          <a:p>
            <a:pPr marL="342900" lvl="0" indent="-342900" algn="just">
              <a:spcAft>
                <a:spcPts val="1142"/>
              </a:spcAft>
              <a:buFont typeface="Arial" panose="020B0604020202020204" pitchFamily="34" charset="0"/>
              <a:buChar char="•"/>
            </a:pPr>
            <a:r>
              <a:rPr lang="it-IT" sz="2000" dirty="0" smtClean="0"/>
              <a:t>Prima dell’attivazione di ciascuna Convenzione, il soggetto aggregatore pubblicherà sul proprio Profilo del Committente una sezione in cui sarà pubblicata una </a:t>
            </a:r>
            <a:r>
              <a:rPr lang="it-IT" sz="2000" b="1" dirty="0" smtClean="0"/>
              <a:t>Guida di adesione al contratto</a:t>
            </a:r>
            <a:r>
              <a:rPr lang="it-IT" sz="2000" dirty="0" smtClean="0"/>
              <a:t>.</a:t>
            </a:r>
          </a:p>
          <a:p>
            <a:pPr lvl="0" algn="just">
              <a:spcAft>
                <a:spcPts val="1142"/>
              </a:spcAft>
            </a:pPr>
            <a:r>
              <a:rPr lang="it-IT" sz="2000" dirty="0" smtClean="0"/>
              <a:t>La </a:t>
            </a:r>
            <a:r>
              <a:rPr lang="it-IT" sz="2000" dirty="0"/>
              <a:t>procedura di adesione, di seguito descritta, si </a:t>
            </a:r>
            <a:r>
              <a:rPr lang="it-IT" sz="2000" dirty="0" smtClean="0"/>
              <a:t>conclude </a:t>
            </a:r>
            <a:r>
              <a:rPr lang="it-IT" sz="2000" dirty="0"/>
              <a:t>con l’emissione dell’</a:t>
            </a:r>
            <a:r>
              <a:rPr lang="it-IT" sz="2000" b="1" dirty="0"/>
              <a:t>Ordinativo di Fornitura</a:t>
            </a:r>
            <a:r>
              <a:rPr lang="it-IT" sz="2000" dirty="0"/>
              <a:t>.</a:t>
            </a:r>
          </a:p>
          <a:p>
            <a:pPr lvl="0" algn="just">
              <a:spcAft>
                <a:spcPts val="1142"/>
              </a:spcAft>
            </a:pPr>
            <a:r>
              <a:rPr lang="it-IT" sz="2000" dirty="0"/>
              <a:t>La definizione delle prestazioni è contenuta nella Proposta Dettagliata di Intervento che deve essere approvata esclusivamente dalle Amministrazioni contraenti.</a:t>
            </a:r>
          </a:p>
          <a:p>
            <a:pPr lvl="0" algn="just">
              <a:spcAft>
                <a:spcPts val="1142"/>
              </a:spcAft>
            </a:pPr>
            <a:r>
              <a:rPr lang="it-IT" sz="2000" dirty="0"/>
              <a:t>Il rapporto contrattuale, a seguito dell’emissione dell’Ordinativo di Fornitura, si instaura tra Amministrazione contraente e Fornitore.</a:t>
            </a:r>
          </a:p>
          <a:p>
            <a:pPr lvl="0" algn="just">
              <a:spcAft>
                <a:spcPts val="1142"/>
              </a:spcAft>
            </a:pPr>
            <a:r>
              <a:rPr lang="it-IT" sz="2000" dirty="0"/>
              <a:t>La procedura di adesione, gestita in modalità </a:t>
            </a:r>
            <a:r>
              <a:rPr lang="it-IT" sz="2000" dirty="0" smtClean="0"/>
              <a:t>telematica, </a:t>
            </a:r>
            <a:r>
              <a:rPr lang="it-IT" sz="2000" dirty="0"/>
              <a:t>sarà articolata come segue:</a:t>
            </a:r>
          </a:p>
          <a:p>
            <a:pPr lvl="0" algn="just">
              <a:spcAft>
                <a:spcPts val="1142"/>
              </a:spcAft>
            </a:pPr>
            <a:r>
              <a:rPr lang="it-IT" sz="2000" dirty="0"/>
              <a:t>- </a:t>
            </a:r>
            <a:r>
              <a:rPr lang="it-IT" sz="2000" b="1" dirty="0" smtClean="0"/>
              <a:t>Richiesta </a:t>
            </a:r>
            <a:r>
              <a:rPr lang="it-IT" sz="2000" b="1" dirty="0"/>
              <a:t>di nulla </a:t>
            </a:r>
            <a:r>
              <a:rPr lang="it-IT" sz="2000" b="1" dirty="0" smtClean="0"/>
              <a:t>osta al RUP </a:t>
            </a:r>
            <a:r>
              <a:rPr lang="it-IT" sz="2000" b="1" dirty="0"/>
              <a:t>(manifestazione di interesse);</a:t>
            </a:r>
          </a:p>
          <a:p>
            <a:pPr lvl="0" algn="just">
              <a:spcAft>
                <a:spcPts val="1142"/>
              </a:spcAft>
            </a:pPr>
            <a:r>
              <a:rPr lang="it-IT" sz="2000" b="1" dirty="0"/>
              <a:t>- </a:t>
            </a:r>
            <a:r>
              <a:rPr lang="it-IT" sz="2000" b="1" dirty="0" smtClean="0"/>
              <a:t>approvazione nulla-osta da parte del RUP </a:t>
            </a:r>
            <a:r>
              <a:rPr lang="it-IT" sz="2000" b="1" dirty="0"/>
              <a:t>(approvazione manifestazione di interesse</a:t>
            </a:r>
            <a:r>
              <a:rPr lang="it-IT" sz="2000" b="1" dirty="0" smtClean="0"/>
              <a:t>);</a:t>
            </a:r>
            <a:endParaRPr lang="it-IT" sz="2000" b="1" dirty="0"/>
          </a:p>
          <a:p>
            <a:pPr lvl="0" algn="just">
              <a:spcAft>
                <a:spcPts val="1142"/>
              </a:spcAft>
            </a:pPr>
            <a:r>
              <a:rPr lang="it-IT" sz="2000" b="1" dirty="0" smtClean="0"/>
              <a:t>- predisposizione </a:t>
            </a:r>
            <a:r>
              <a:rPr lang="it-IT" sz="2000" b="1" dirty="0"/>
              <a:t>della Proposta Dettagliata di </a:t>
            </a:r>
            <a:r>
              <a:rPr lang="it-IT" sz="2000" b="1" dirty="0" smtClean="0"/>
              <a:t>Intervento;</a:t>
            </a:r>
          </a:p>
          <a:p>
            <a:pPr lvl="0" algn="just">
              <a:spcAft>
                <a:spcPts val="1142"/>
              </a:spcAft>
            </a:pPr>
            <a:r>
              <a:rPr lang="it-IT" sz="2000" b="1" dirty="0" smtClean="0"/>
              <a:t>- atto </a:t>
            </a:r>
            <a:r>
              <a:rPr lang="it-IT" sz="2000" b="1" dirty="0"/>
              <a:t>di </a:t>
            </a:r>
            <a:r>
              <a:rPr lang="it-IT" sz="2000" b="1" dirty="0" smtClean="0"/>
              <a:t>adesione </a:t>
            </a:r>
            <a:r>
              <a:rPr lang="it-IT" sz="2000" b="1" dirty="0"/>
              <a:t>e “approvazione atto di adesione”.</a:t>
            </a:r>
          </a:p>
          <a:p>
            <a:pPr lvl="0" algn="just">
              <a:spcAft>
                <a:spcPts val="1142"/>
              </a:spcAft>
            </a:pPr>
            <a:r>
              <a:rPr lang="it-IT" sz="2000" b="1" dirty="0" smtClean="0"/>
              <a:t>- Emissione </a:t>
            </a:r>
            <a:r>
              <a:rPr lang="it-IT" sz="2000" b="1" dirty="0"/>
              <a:t>Ordinativo </a:t>
            </a:r>
            <a:r>
              <a:rPr lang="it-IT" sz="2000" b="1" dirty="0" smtClean="0"/>
              <a:t>di Fornitura</a:t>
            </a:r>
            <a:endParaRPr lang="it-IT" sz="2600" b="1" dirty="0">
              <a:solidFill>
                <a:srgbClr val="1C1C1C"/>
              </a:solidFill>
              <a:latin typeface="Source Sans Pro Semibold" pitchFamily="34"/>
            </a:endParaRPr>
          </a:p>
        </p:txBody>
      </p:sp>
    </p:spTree>
    <p:extLst>
      <p:ext uri="{BB962C8B-B14F-4D97-AF65-F5344CB8AC3E}">
        <p14:creationId xmlns:p14="http://schemas.microsoft.com/office/powerpoint/2010/main" val="1907206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ADERIRE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AI CONTRATTI QUADRO </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838200" y="1313411"/>
            <a:ext cx="10515600" cy="5444836"/>
          </a:xfrm>
        </p:spPr>
        <p:txBody>
          <a:bodyPr>
            <a:normAutofit/>
          </a:bodyPr>
          <a:lstStyle/>
          <a:p>
            <a:pPr marL="0" indent="0" algn="just">
              <a:buNone/>
            </a:pPr>
            <a:endParaRPr lang="it-IT" sz="2400" dirty="0">
              <a:latin typeface="Lato"/>
            </a:endParaRPr>
          </a:p>
          <a:p>
            <a:pPr marL="0" indent="0" algn="just">
              <a:buNone/>
            </a:pPr>
            <a:endParaRPr lang="it-IT" sz="2400" b="1" dirty="0">
              <a:solidFill>
                <a:srgbClr val="2C3E50"/>
              </a:solidFill>
              <a:latin typeface="Lato"/>
            </a:endParaRPr>
          </a:p>
        </p:txBody>
      </p:sp>
      <p:sp>
        <p:nvSpPr>
          <p:cNvPr id="4" name="Rettangolo 3"/>
          <p:cNvSpPr/>
          <p:nvPr/>
        </p:nvSpPr>
        <p:spPr>
          <a:xfrm>
            <a:off x="379614" y="1313411"/>
            <a:ext cx="10867505" cy="6463308"/>
          </a:xfrm>
          <a:prstGeom prst="rect">
            <a:avLst/>
          </a:prstGeom>
        </p:spPr>
        <p:txBody>
          <a:bodyPr wrap="square">
            <a:spAutoFit/>
          </a:bodyPr>
          <a:lstStyle/>
          <a:p>
            <a:pPr marL="342900" indent="-342900" algn="just">
              <a:buAutoNum type="arabicParenR"/>
            </a:pPr>
            <a:r>
              <a:rPr lang="it-IT" dirty="0" smtClean="0"/>
              <a:t>l’Amministrazione contraente invia la richiesta di nulla osta preventivo (manifestazione di interesse) per l’avvio della procedura di stipula del proprio contratto attuativo (Ordinativo di Fornitura), indicando il valore presunto del medesimo utilizzando un modello disponibile nella documentazione allegata della Convenzione</a:t>
            </a:r>
          </a:p>
          <a:p>
            <a:pPr marL="342900" indent="-342900" algn="just">
              <a:buAutoNum type="arabicParenR"/>
            </a:pPr>
            <a:r>
              <a:rPr lang="it-IT" dirty="0" smtClean="0"/>
              <a:t>Il </a:t>
            </a:r>
            <a:r>
              <a:rPr lang="it-IT" dirty="0" err="1" smtClean="0"/>
              <a:t>Rup</a:t>
            </a:r>
            <a:r>
              <a:rPr lang="it-IT" dirty="0" smtClean="0"/>
              <a:t> della convenzione rilascia il nulla osta inserendo sul sistema un documento che, ai fini della gestione delle adesioni alla presente convenzione, corrisponde al nulla osta. Ricevuto il nulla osta (approvazione manifestazione di interesse) l’Amministrazione contraente potrà contattare direttamente l’Appaltatore per la richiesta di predisposizione della “Proposta dettagliata di intervento”</a:t>
            </a:r>
          </a:p>
          <a:p>
            <a:pPr marL="342900" indent="-342900" algn="just">
              <a:buAutoNum type="arabicParenR"/>
            </a:pPr>
            <a:r>
              <a:rPr lang="it-IT" dirty="0" smtClean="0"/>
              <a:t>Una volta ottenuto il nulla osta e approvato la PDI, l’Amministrazione contraente compila l’Atto di Adesione avendo cura di indicare la durata dell’adesione stessa e la data di approvazione della PDI (il modello di atto di adesione sarà disponibile nella documentazione allegata alla Convenzione).</a:t>
            </a:r>
          </a:p>
          <a:p>
            <a:pPr marL="342900" indent="-342900" algn="just">
              <a:buAutoNum type="arabicParenR"/>
            </a:pPr>
            <a:r>
              <a:rPr lang="it-IT" dirty="0" smtClean="0"/>
              <a:t>L’Atto di Adesione è l’atto sottoscritto da un soggetto autorizzato a rappresentare l’Amministrazione contraente che formalizza l’adesione alla Convenzione, sulla base del quale verranno emessi gli Ordinativi di fornitura. L’Atto di Adesione deve essere approvato dal RUP della Convenzione.</a:t>
            </a:r>
          </a:p>
          <a:p>
            <a:pPr marL="342900" indent="-342900" algn="just">
              <a:buAutoNum type="arabicParenR"/>
            </a:pPr>
            <a:r>
              <a:rPr lang="it-IT" dirty="0" smtClean="0"/>
              <a:t>Stipula Ordinativo di fornitura: sottoscritto da un soggetto autorizzato ad impegnare legalmente e formalmente l’Amministrazione contraente, che viene inviato al Fornitore. Costituisce il documento contrattuale che formalizza l’accordo tra le Amministrazioni contraenti e il Fornitore e assume, come previsto dall’art. 26 L. 488/1999, la valenza di contratto attuativo della Convenzione.</a:t>
            </a:r>
          </a:p>
          <a:p>
            <a:pPr marL="342900" indent="-342900" algn="just">
              <a:buAutoNum type="arabicParenR"/>
            </a:pPr>
            <a:r>
              <a:rPr lang="it-IT" dirty="0" smtClean="0"/>
              <a:t>Questi ultimi devono essere trasmessi al RUP ai fini del monitoraggio della Convenzione.</a:t>
            </a:r>
          </a:p>
          <a:p>
            <a:pPr marL="342900" indent="-342900">
              <a:buAutoNum type="arabicParenR"/>
            </a:pPr>
            <a:endParaRPr lang="it-IT" dirty="0" smtClean="0"/>
          </a:p>
          <a:p>
            <a:pPr marL="342900" indent="-342900">
              <a:buAutoNum type="arabicParenR"/>
            </a:pPr>
            <a:endParaRPr lang="it-IT" dirty="0" smtClean="0"/>
          </a:p>
          <a:p>
            <a:pPr marL="342900" indent="-342900">
              <a:buAutoNum type="arabicParenR"/>
            </a:pPr>
            <a:endParaRPr lang="it-IT" dirty="0" smtClean="0"/>
          </a:p>
          <a:p>
            <a:pPr marL="342900" indent="-342900">
              <a:buAutoNum type="arabicParenR"/>
            </a:pPr>
            <a:endParaRPr lang="it-IT" dirty="0" smtClean="0"/>
          </a:p>
          <a:p>
            <a:pPr marL="342900" indent="-342900">
              <a:buAutoNum type="arabicParenR"/>
            </a:pPr>
            <a:endParaRPr lang="it-IT" dirty="0"/>
          </a:p>
        </p:txBody>
      </p:sp>
    </p:spTree>
    <p:extLst>
      <p:ext uri="{BB962C8B-B14F-4D97-AF65-F5344CB8AC3E}">
        <p14:creationId xmlns:p14="http://schemas.microsoft.com/office/powerpoint/2010/main" val="280813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3048000" y="1628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asellaDiTesto 2"/>
          <p:cNvSpPr txBox="1"/>
          <p:nvPr/>
        </p:nvSpPr>
        <p:spPr>
          <a:xfrm>
            <a:off x="662609" y="379619"/>
            <a:ext cx="9681541" cy="1323439"/>
          </a:xfrm>
          <a:prstGeom prst="rect">
            <a:avLst/>
          </a:prstGeom>
          <a:noFill/>
        </p:spPr>
        <p:txBody>
          <a:bodyPr wrap="square">
            <a:spAutoFit/>
          </a:bodyPr>
          <a:lstStyle/>
          <a:p>
            <a:pPr eaLnBrk="0" hangingPunct="0">
              <a:defRPr/>
            </a:pPr>
            <a:r>
              <a:rPr lang="it-IT" sz="4000" b="1" dirty="0">
                <a:latin typeface="Calibri"/>
                <a:ea typeface="+mj-ea"/>
                <a:cs typeface="Calibri"/>
              </a:rPr>
              <a:t>La disciplina di riferimento </a:t>
            </a:r>
            <a:br>
              <a:rPr lang="it-IT" sz="4000" b="1" dirty="0">
                <a:latin typeface="Calibri"/>
                <a:ea typeface="+mj-ea"/>
                <a:cs typeface="Calibri"/>
              </a:rPr>
            </a:br>
            <a:r>
              <a:rPr lang="it-IT" sz="4000" b="1" dirty="0">
                <a:latin typeface="Calibri"/>
                <a:ea typeface="+mj-ea"/>
                <a:cs typeface="Calibri"/>
              </a:rPr>
              <a:t>dei contratti pubblici</a:t>
            </a:r>
          </a:p>
        </p:txBody>
      </p:sp>
    </p:spTree>
    <p:extLst>
      <p:ext uri="{BB962C8B-B14F-4D97-AF65-F5344CB8AC3E}">
        <p14:creationId xmlns:p14="http://schemas.microsoft.com/office/powerpoint/2010/main" val="81548243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6952" y="321429"/>
            <a:ext cx="10972800" cy="1156990"/>
          </a:xfrm>
        </p:spPr>
        <p:txBody>
          <a:bodyPr/>
          <a:lstStyle/>
          <a:p>
            <a:r>
              <a:rPr lang="it-IT" dirty="0" smtClean="0"/>
              <a:t>Gli acquisti aggregati</a:t>
            </a:r>
            <a:endParaRPr lang="it-IT" dirty="0"/>
          </a:p>
        </p:txBody>
      </p:sp>
      <p:sp>
        <p:nvSpPr>
          <p:cNvPr id="3" name="Rettangolo 2"/>
          <p:cNvSpPr/>
          <p:nvPr/>
        </p:nvSpPr>
        <p:spPr>
          <a:xfrm>
            <a:off x="182879" y="1225689"/>
            <a:ext cx="11878888" cy="5770811"/>
          </a:xfrm>
          <a:prstGeom prst="rect">
            <a:avLst/>
          </a:prstGeom>
        </p:spPr>
        <p:txBody>
          <a:bodyPr wrap="square">
            <a:spAutoFit/>
          </a:bodyPr>
          <a:lstStyle/>
          <a:p>
            <a:pPr algn="just"/>
            <a:r>
              <a:rPr lang="it-IT" sz="2400" b="0" i="0" dirty="0" smtClean="0">
                <a:effectLst/>
                <a:latin typeface="Calibri" panose="020F0502020204030204" pitchFamily="34" charset="0"/>
              </a:rPr>
              <a:t>La riduzione dei centri di spesa della Pubblica Amministrazione è uno degli obiettivi principali del </a:t>
            </a:r>
            <a:r>
              <a:rPr lang="it-IT" sz="2400" b="1" i="0" dirty="0" smtClean="0">
                <a:effectLst/>
                <a:latin typeface="Calibri" panose="020F0502020204030204" pitchFamily="34" charset="0"/>
              </a:rPr>
              <a:t>Sistema nazionale degli approvvigionamenti pubblici, </a:t>
            </a:r>
            <a:r>
              <a:rPr lang="it-IT" sz="2400" b="0" i="0" dirty="0" smtClean="0">
                <a:effectLst/>
                <a:latin typeface="Calibri" panose="020F0502020204030204" pitchFamily="34" charset="0"/>
              </a:rPr>
              <a:t>disegnato dal Legislatore con il DL 24 aprile 2014, n. 66.</a:t>
            </a:r>
          </a:p>
          <a:p>
            <a:pPr algn="just"/>
            <a:endParaRPr lang="it-IT" sz="900" b="0" i="0" dirty="0" smtClean="0">
              <a:effectLst/>
              <a:latin typeface="Calibri" panose="020F0502020204030204" pitchFamily="34" charset="0"/>
            </a:endParaRPr>
          </a:p>
          <a:p>
            <a:pPr algn="just"/>
            <a:r>
              <a:rPr lang="it-IT" sz="2200" b="0" i="0" dirty="0" smtClean="0">
                <a:effectLst/>
                <a:latin typeface="Calibri" panose="020F0502020204030204" pitchFamily="34" charset="0"/>
              </a:rPr>
              <a:t>Il numero di “stazioni appaltanti” in ambito pubblico – ovvero gli enti che bandiscono gare – è stimato in circa 35mila unità che, per comportamenti di acquisto disomogenei e frammentati, non hanno beneficiato pienamente degli effetti di un’azione coordinata e sistemica di aggregazione della spesa, tra cui: economie di scala, riferimenti univoci di prezzo, trasparenza, maggiore controllo.</a:t>
            </a:r>
          </a:p>
          <a:p>
            <a:pPr algn="just"/>
            <a:endParaRPr lang="it-IT" sz="1000" b="0" i="0" dirty="0" smtClean="0">
              <a:effectLst/>
              <a:latin typeface="Calibri" panose="020F0502020204030204" pitchFamily="34" charset="0"/>
            </a:endParaRPr>
          </a:p>
          <a:p>
            <a:pPr algn="just"/>
            <a:r>
              <a:rPr lang="it-IT" sz="2200" b="0" i="0" dirty="0" smtClean="0">
                <a:effectLst/>
                <a:latin typeface="Calibri" panose="020F0502020204030204" pitchFamily="34" charset="0"/>
              </a:rPr>
              <a:t>Per tali motivi, una delle misure previste dal DL 66/2014 è stata l’istituzione di un elenco di </a:t>
            </a:r>
            <a:r>
              <a:rPr lang="it-IT" sz="2200" b="1" i="0" dirty="0" smtClean="0">
                <a:effectLst/>
                <a:latin typeface="Calibri" panose="020F0502020204030204" pitchFamily="34" charset="0"/>
              </a:rPr>
              <a:t>35 soggetti aggregatori: </a:t>
            </a:r>
            <a:r>
              <a:rPr lang="it-IT" sz="2200" b="0" i="0" dirty="0" smtClean="0">
                <a:effectLst/>
                <a:latin typeface="Calibri" panose="020F0502020204030204" pitchFamily="34" charset="0"/>
              </a:rPr>
              <a:t>attualmente sono </a:t>
            </a:r>
            <a:r>
              <a:rPr lang="it-IT" sz="2200" b="1" i="0" dirty="0" smtClean="0">
                <a:effectLst/>
                <a:latin typeface="Calibri" panose="020F0502020204030204" pitchFamily="34" charset="0"/>
              </a:rPr>
              <a:t>32</a:t>
            </a:r>
            <a:r>
              <a:rPr lang="it-IT" sz="2200" b="0" i="0" dirty="0" smtClean="0">
                <a:effectLst/>
                <a:latin typeface="Calibri" panose="020F0502020204030204" pitchFamily="34" charset="0"/>
              </a:rPr>
              <a:t> e ne fanno parte </a:t>
            </a:r>
            <a:r>
              <a:rPr lang="it-IT" sz="2200" b="0" i="0" dirty="0" err="1" smtClean="0">
                <a:effectLst/>
                <a:latin typeface="Calibri" panose="020F0502020204030204" pitchFamily="34" charset="0"/>
              </a:rPr>
              <a:t>Consip</a:t>
            </a:r>
            <a:r>
              <a:rPr lang="it-IT" sz="2200" b="0" i="0" dirty="0" smtClean="0">
                <a:effectLst/>
                <a:latin typeface="Calibri" panose="020F0502020204030204" pitchFamily="34" charset="0"/>
              </a:rPr>
              <a:t> in qualità di Centrale acquisti nazionale, le 21 Centrali acquisti regionali, 9 Città metropolitane e 1 Provincia.</a:t>
            </a:r>
          </a:p>
          <a:p>
            <a:pPr algn="just"/>
            <a:endParaRPr lang="it-IT" sz="1000" b="0" i="0" dirty="0" smtClean="0">
              <a:effectLst/>
              <a:latin typeface="Calibri" panose="020F0502020204030204" pitchFamily="34" charset="0"/>
            </a:endParaRPr>
          </a:p>
          <a:p>
            <a:pPr algn="just"/>
            <a:r>
              <a:rPr lang="it-IT" sz="2200" b="0" i="0" dirty="0" smtClean="0">
                <a:effectLst/>
                <a:latin typeface="Calibri" panose="020F0502020204030204" pitchFamily="34" charset="0"/>
              </a:rPr>
              <a:t>Questi soggetti hanno il compito di aggregare i fabbisogni delle amministrazioni dei rispettivi ambiti territoriali e di gestire le procedure di gara su specifiche </a:t>
            </a:r>
            <a:r>
              <a:rPr lang="it-IT" sz="2200" b="1" i="0" dirty="0" smtClean="0">
                <a:effectLst/>
                <a:latin typeface="Calibri" panose="020F0502020204030204" pitchFamily="34" charset="0"/>
              </a:rPr>
              <a:t>aree merceologiche</a:t>
            </a:r>
            <a:r>
              <a:rPr lang="it-IT" sz="2200" b="0" i="0" dirty="0" smtClean="0">
                <a:effectLst/>
                <a:latin typeface="Calibri" panose="020F0502020204030204" pitchFamily="34" charset="0"/>
              </a:rPr>
              <a:t> – e al di sopra di determinate </a:t>
            </a:r>
            <a:r>
              <a:rPr lang="it-IT" sz="2200" b="1" i="0" dirty="0" smtClean="0">
                <a:effectLst/>
                <a:latin typeface="Calibri" panose="020F0502020204030204" pitchFamily="34" charset="0"/>
              </a:rPr>
              <a:t>soglie di valore</a:t>
            </a:r>
            <a:r>
              <a:rPr lang="it-IT" sz="2200" b="0" i="0" dirty="0" smtClean="0">
                <a:effectLst/>
                <a:latin typeface="Calibri" panose="020F0502020204030204" pitchFamily="34" charset="0"/>
              </a:rPr>
              <a:t> – individuate con uno specifico Decreto del Presidente del Consiglio dei Ministri (</a:t>
            </a:r>
            <a:r>
              <a:rPr lang="it-IT" sz="2200" b="0" i="0" dirty="0" err="1" smtClean="0">
                <a:effectLst/>
                <a:latin typeface="Calibri" panose="020F0502020204030204" pitchFamily="34" charset="0"/>
              </a:rPr>
              <a:t>Dpcm</a:t>
            </a:r>
            <a:r>
              <a:rPr lang="it-IT" sz="2200" b="0" i="0" dirty="0" smtClean="0">
                <a:effectLst/>
                <a:latin typeface="Calibri" panose="020F0502020204030204" pitchFamily="34" charset="0"/>
              </a:rPr>
              <a:t>).</a:t>
            </a:r>
          </a:p>
          <a:p>
            <a:pPr algn="just"/>
            <a:endParaRPr lang="it-IT" sz="2000" b="0" i="0" dirty="0" smtClean="0">
              <a:effectLst/>
              <a:latin typeface="Calibri" panose="020F0502020204030204" pitchFamily="34" charset="0"/>
            </a:endParaRPr>
          </a:p>
        </p:txBody>
      </p:sp>
    </p:spTree>
    <p:extLst>
      <p:ext uri="{BB962C8B-B14F-4D97-AF65-F5344CB8AC3E}">
        <p14:creationId xmlns:p14="http://schemas.microsoft.com/office/powerpoint/2010/main" val="365275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6952" y="304804"/>
            <a:ext cx="10972800" cy="1156990"/>
          </a:xfrm>
        </p:spPr>
        <p:txBody>
          <a:bodyPr/>
          <a:lstStyle/>
          <a:p>
            <a:r>
              <a:rPr lang="it-IT" dirty="0" smtClean="0"/>
              <a:t>Gli acquisti aggregati</a:t>
            </a:r>
            <a:endParaRPr lang="it-IT" dirty="0"/>
          </a:p>
        </p:txBody>
      </p:sp>
      <p:sp>
        <p:nvSpPr>
          <p:cNvPr id="3" name="Rettangolo 2"/>
          <p:cNvSpPr/>
          <p:nvPr/>
        </p:nvSpPr>
        <p:spPr>
          <a:xfrm>
            <a:off x="182879" y="1225689"/>
            <a:ext cx="11878888" cy="4431983"/>
          </a:xfrm>
          <a:prstGeom prst="rect">
            <a:avLst/>
          </a:prstGeom>
        </p:spPr>
        <p:txBody>
          <a:bodyPr wrap="square">
            <a:spAutoFit/>
          </a:bodyPr>
          <a:lstStyle/>
          <a:p>
            <a:endParaRPr lang="it-IT" b="0" i="0" dirty="0" smtClean="0">
              <a:solidFill>
                <a:srgbClr val="373737"/>
              </a:solidFill>
              <a:effectLst/>
              <a:latin typeface="Calibri" panose="020F0502020204030204" pitchFamily="34" charset="0"/>
            </a:endParaRPr>
          </a:p>
          <a:p>
            <a:pPr algn="just"/>
            <a:r>
              <a:rPr lang="it-IT" sz="2400" b="0" i="0" dirty="0" smtClean="0">
                <a:effectLst/>
                <a:latin typeface="Calibri" panose="020F0502020204030204" pitchFamily="34" charset="0"/>
              </a:rPr>
              <a:t>Il primo </a:t>
            </a:r>
            <a:r>
              <a:rPr lang="it-IT" sz="2400" b="0" i="0" dirty="0" err="1" smtClean="0">
                <a:effectLst/>
                <a:latin typeface="Calibri" panose="020F0502020204030204" pitchFamily="34" charset="0"/>
              </a:rPr>
              <a:t>Dpcm</a:t>
            </a:r>
            <a:r>
              <a:rPr lang="it-IT" sz="2400" b="0" i="0" dirty="0" smtClean="0">
                <a:effectLst/>
                <a:latin typeface="Calibri" panose="020F0502020204030204" pitchFamily="34" charset="0"/>
              </a:rPr>
              <a:t> è stato emanato il 24 dicembre 2015, con entrata in vigore il </a:t>
            </a:r>
            <a:r>
              <a:rPr lang="it-IT" sz="2400" b="1" i="0" dirty="0" smtClean="0">
                <a:effectLst/>
                <a:latin typeface="Calibri" panose="020F0502020204030204" pitchFamily="34" charset="0"/>
              </a:rPr>
              <a:t>1 gennaio 2016,</a:t>
            </a:r>
            <a:r>
              <a:rPr lang="it-IT" sz="2400" b="0" i="0" dirty="0" smtClean="0">
                <a:effectLst/>
                <a:latin typeface="Calibri" panose="020F0502020204030204" pitchFamily="34" charset="0"/>
              </a:rPr>
              <a:t> e riguarda 19 categorie merceologiche. Con il successivo </a:t>
            </a:r>
            <a:r>
              <a:rPr lang="it-IT" sz="2400" b="0" i="0" dirty="0" err="1" smtClean="0">
                <a:effectLst/>
                <a:latin typeface="Calibri" panose="020F0502020204030204" pitchFamily="34" charset="0"/>
              </a:rPr>
              <a:t>Dpcm</a:t>
            </a:r>
            <a:r>
              <a:rPr lang="it-IT" sz="2400" b="0" i="0" dirty="0" smtClean="0">
                <a:effectLst/>
                <a:latin typeface="Calibri" panose="020F0502020204030204" pitchFamily="34" charset="0"/>
              </a:rPr>
              <a:t> dell’11 luglio 2018, entrato in vigore il </a:t>
            </a:r>
            <a:r>
              <a:rPr lang="it-IT" sz="2400" b="1" i="0" dirty="0" smtClean="0">
                <a:effectLst/>
                <a:latin typeface="Calibri" panose="020F0502020204030204" pitchFamily="34" charset="0"/>
              </a:rPr>
              <a:t>16 luglio 2018 </a:t>
            </a:r>
            <a:r>
              <a:rPr lang="it-IT" sz="2400" b="0" i="0" dirty="0" smtClean="0">
                <a:effectLst/>
                <a:latin typeface="Calibri" panose="020F0502020204030204" pitchFamily="34" charset="0"/>
              </a:rPr>
              <a:t>(con l’eccezione della categoria merceologica “manutenzione strade - servizi e forniture” per la quale è differito di un anno), l’elenco è stato aggiornato con l’aggiunta di altre sei categorie merceologiche.</a:t>
            </a:r>
          </a:p>
          <a:p>
            <a:pPr algn="just"/>
            <a:endParaRPr lang="it-IT" sz="2400" b="0" i="0" dirty="0" smtClean="0">
              <a:effectLst/>
              <a:latin typeface="Calibri" panose="020F0502020204030204" pitchFamily="34" charset="0"/>
            </a:endParaRPr>
          </a:p>
          <a:p>
            <a:pPr algn="just"/>
            <a:r>
              <a:rPr lang="it-IT" sz="2400" b="1" i="0" u="sng" dirty="0" smtClean="0">
                <a:effectLst/>
                <a:latin typeface="Calibri" panose="020F0502020204030204" pitchFamily="34" charset="0"/>
              </a:rPr>
              <a:t>Per tali categorie </a:t>
            </a:r>
            <a:r>
              <a:rPr lang="it-IT" sz="2400" b="1" i="0" u="sng" dirty="0" err="1" smtClean="0">
                <a:effectLst/>
                <a:latin typeface="Calibri" panose="020F0502020204030204" pitchFamily="34" charset="0"/>
              </a:rPr>
              <a:t>l'Anac</a:t>
            </a:r>
            <a:r>
              <a:rPr lang="it-IT" sz="2400" b="1" i="0" u="sng" dirty="0" smtClean="0">
                <a:effectLst/>
                <a:latin typeface="Calibri" panose="020F0502020204030204" pitchFamily="34" charset="0"/>
              </a:rPr>
              <a:t> non rilascia il codice identificativo di gara (il cosiddetto “CIG”) alle amministrazioni che acquistano al di fuori del sistema degli aggregatori. L’obbligo di utilizzare la rete dei soggetti aggregatori per determinati acquisti è rivolto alle amministrazioni statali, agli enti del SSN e agli enti locali in senso ampio.</a:t>
            </a:r>
          </a:p>
          <a:p>
            <a:pPr algn="just"/>
            <a:r>
              <a:rPr lang="it-IT" sz="2400" b="0" i="0" dirty="0" smtClean="0">
                <a:effectLst/>
                <a:latin typeface="Calibri" panose="020F0502020204030204" pitchFamily="34" charset="0"/>
              </a:rPr>
              <a:t> </a:t>
            </a:r>
            <a:endParaRPr lang="it-IT" sz="2400" b="0" i="0" dirty="0">
              <a:effectLst/>
              <a:latin typeface="Calibri" panose="020F0502020204030204" pitchFamily="34" charset="0"/>
            </a:endParaRPr>
          </a:p>
        </p:txBody>
      </p:sp>
    </p:spTree>
    <p:extLst>
      <p:ext uri="{BB962C8B-B14F-4D97-AF65-F5344CB8AC3E}">
        <p14:creationId xmlns:p14="http://schemas.microsoft.com/office/powerpoint/2010/main" val="120461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723455993"/>
              </p:ext>
            </p:extLst>
          </p:nvPr>
        </p:nvGraphicFramePr>
        <p:xfrm>
          <a:off x="1933575" y="1436814"/>
          <a:ext cx="8324850" cy="5022173"/>
        </p:xfrm>
        <a:graphic>
          <a:graphicData uri="http://schemas.openxmlformats.org/drawingml/2006/table">
            <a:tbl>
              <a:tblPr/>
              <a:tblGrid>
                <a:gridCol w="4525126">
                  <a:extLst>
                    <a:ext uri="{9D8B030D-6E8A-4147-A177-3AD203B41FA5}">
                      <a16:colId xmlns:a16="http://schemas.microsoft.com/office/drawing/2014/main" val="3782940077"/>
                    </a:ext>
                  </a:extLst>
                </a:gridCol>
                <a:gridCol w="2245292">
                  <a:extLst>
                    <a:ext uri="{9D8B030D-6E8A-4147-A177-3AD203B41FA5}">
                      <a16:colId xmlns:a16="http://schemas.microsoft.com/office/drawing/2014/main" val="1680915662"/>
                    </a:ext>
                  </a:extLst>
                </a:gridCol>
                <a:gridCol w="1554432">
                  <a:extLst>
                    <a:ext uri="{9D8B030D-6E8A-4147-A177-3AD203B41FA5}">
                      <a16:colId xmlns:a16="http://schemas.microsoft.com/office/drawing/2014/main" val="4152100687"/>
                    </a:ext>
                  </a:extLst>
                </a:gridCol>
              </a:tblGrid>
              <a:tr h="386321">
                <a:tc gridSpan="3">
                  <a:txBody>
                    <a:bodyPr/>
                    <a:lstStyle/>
                    <a:p>
                      <a:r>
                        <a:rPr lang="it-IT" b="1" dirty="0">
                          <a:effectLst/>
                          <a:latin typeface="Calibri" panose="020F0502020204030204" pitchFamily="34" charset="0"/>
                        </a:rPr>
                        <a:t>SPESA COMUNE</a:t>
                      </a:r>
                      <a:endParaRPr lang="it-IT" dirty="0">
                        <a:effectLst/>
                        <a:latin typeface="Calibri" panose="020F0502020204030204" pitchFamily="34" charset="0"/>
                      </a:endParaRPr>
                    </a:p>
                  </a:txBody>
                  <a:tcPr marL="0" marR="0" marT="0" marB="0" anchor="ctr">
                    <a:lnL>
                      <a:noFill/>
                    </a:lnL>
                    <a:lnR>
                      <a:noFill/>
                    </a:lnR>
                    <a:lnT>
                      <a:noFill/>
                    </a:lnT>
                    <a:lnB>
                      <a:noFill/>
                    </a:lnB>
                    <a:solidFill>
                      <a:srgbClr val="F1F2F4"/>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87410376"/>
                  </a:ext>
                </a:extLst>
              </a:tr>
              <a:tr h="386321">
                <a:tc>
                  <a:txBody>
                    <a:bodyPr/>
                    <a:lstStyle/>
                    <a:p>
                      <a:r>
                        <a:rPr lang="it-IT" dirty="0">
                          <a:effectLst/>
                          <a:latin typeface="Calibri" panose="020F0502020204030204" pitchFamily="34" charset="0"/>
                        </a:rPr>
                        <a:t>Vigilanza armata</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r"/>
                      <a:r>
                        <a:rPr lang="it-IT">
                          <a:effectLst/>
                          <a:latin typeface="Calibri" panose="020F0502020204030204" pitchFamily="34" charset="0"/>
                        </a:rPr>
                        <a:t>40.000</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ctr"/>
                      <a:r>
                        <a:rPr lang="it-IT">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E3E6E8"/>
                    </a:solidFill>
                  </a:tcPr>
                </a:tc>
                <a:extLst>
                  <a:ext uri="{0D108BD9-81ED-4DB2-BD59-A6C34878D82A}">
                    <a16:rowId xmlns:a16="http://schemas.microsoft.com/office/drawing/2014/main" val="2302462407"/>
                  </a:ext>
                </a:extLst>
              </a:tr>
              <a:tr h="772642">
                <a:tc>
                  <a:txBody>
                    <a:bodyPr/>
                    <a:lstStyle/>
                    <a:p>
                      <a:r>
                        <a:rPr lang="it-IT">
                          <a:effectLst/>
                          <a:latin typeface="Calibri" panose="020F0502020204030204" pitchFamily="34" charset="0"/>
                        </a:rPr>
                        <a:t>Facility management immobili</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r"/>
                      <a:r>
                        <a:rPr lang="it-IT">
                          <a:effectLst/>
                          <a:latin typeface="Calibri" panose="020F0502020204030204" pitchFamily="34" charset="0"/>
                        </a:rPr>
                        <a:t>Soglia comunitaria</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ctr"/>
                      <a:r>
                        <a:rPr lang="it-IT">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F1F2F4"/>
                    </a:solidFill>
                  </a:tcPr>
                </a:tc>
                <a:extLst>
                  <a:ext uri="{0D108BD9-81ED-4DB2-BD59-A6C34878D82A}">
                    <a16:rowId xmlns:a16="http://schemas.microsoft.com/office/drawing/2014/main" val="1492975168"/>
                  </a:ext>
                </a:extLst>
              </a:tr>
              <a:tr h="772642">
                <a:tc>
                  <a:txBody>
                    <a:bodyPr/>
                    <a:lstStyle/>
                    <a:p>
                      <a:r>
                        <a:rPr lang="it-IT">
                          <a:effectLst/>
                          <a:latin typeface="Calibri" panose="020F0502020204030204" pitchFamily="34" charset="0"/>
                        </a:rPr>
                        <a:t>Pulizia immobili</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r"/>
                      <a:r>
                        <a:rPr lang="it-IT">
                          <a:effectLst/>
                          <a:latin typeface="Calibri" panose="020F0502020204030204" pitchFamily="34" charset="0"/>
                        </a:rPr>
                        <a:t>Soglia comunitaria</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ctr"/>
                      <a:r>
                        <a:rPr lang="it-IT" dirty="0">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E3E6E8"/>
                    </a:solidFill>
                  </a:tcPr>
                </a:tc>
                <a:extLst>
                  <a:ext uri="{0D108BD9-81ED-4DB2-BD59-A6C34878D82A}">
                    <a16:rowId xmlns:a16="http://schemas.microsoft.com/office/drawing/2014/main" val="3043429079"/>
                  </a:ext>
                </a:extLst>
              </a:tr>
              <a:tr h="386321">
                <a:tc>
                  <a:txBody>
                    <a:bodyPr/>
                    <a:lstStyle/>
                    <a:p>
                      <a:r>
                        <a:rPr lang="it-IT">
                          <a:effectLst/>
                          <a:latin typeface="Calibri" panose="020F0502020204030204" pitchFamily="34" charset="0"/>
                        </a:rPr>
                        <a:t>Guardiania</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r"/>
                      <a:r>
                        <a:rPr lang="it-IT">
                          <a:effectLst/>
                          <a:latin typeface="Calibri" panose="020F0502020204030204" pitchFamily="34" charset="0"/>
                        </a:rPr>
                        <a:t>40.000</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ctr"/>
                      <a:r>
                        <a:rPr lang="it-IT">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F1F2F4"/>
                    </a:solidFill>
                  </a:tcPr>
                </a:tc>
                <a:extLst>
                  <a:ext uri="{0D108BD9-81ED-4DB2-BD59-A6C34878D82A}">
                    <a16:rowId xmlns:a16="http://schemas.microsoft.com/office/drawing/2014/main" val="1292911436"/>
                  </a:ext>
                </a:extLst>
              </a:tr>
              <a:tr h="772642">
                <a:tc>
                  <a:txBody>
                    <a:bodyPr/>
                    <a:lstStyle/>
                    <a:p>
                      <a:r>
                        <a:rPr lang="it-IT">
                          <a:effectLst/>
                          <a:latin typeface="Calibri" panose="020F0502020204030204" pitchFamily="34" charset="0"/>
                        </a:rPr>
                        <a:t>Manutenzione immobili e impianti</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r"/>
                      <a:r>
                        <a:rPr lang="it-IT">
                          <a:effectLst/>
                          <a:latin typeface="Calibri" panose="020F0502020204030204" pitchFamily="34" charset="0"/>
                        </a:rPr>
                        <a:t>Soglia comunitaria</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ctr"/>
                      <a:r>
                        <a:rPr lang="it-IT">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E3E6E8"/>
                    </a:solidFill>
                  </a:tcPr>
                </a:tc>
                <a:extLst>
                  <a:ext uri="{0D108BD9-81ED-4DB2-BD59-A6C34878D82A}">
                    <a16:rowId xmlns:a16="http://schemas.microsoft.com/office/drawing/2014/main" val="178007244"/>
                  </a:ext>
                </a:extLst>
              </a:tr>
              <a:tr h="772642">
                <a:tc>
                  <a:txBody>
                    <a:bodyPr/>
                    <a:lstStyle/>
                    <a:p>
                      <a:r>
                        <a:rPr lang="it-IT">
                          <a:effectLst/>
                          <a:latin typeface="Calibri" panose="020F0502020204030204" pitchFamily="34" charset="0"/>
                        </a:rPr>
                        <a:t>Servizio di trasporto scolastico</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r"/>
                      <a:r>
                        <a:rPr lang="it-IT">
                          <a:effectLst/>
                          <a:latin typeface="Calibri" panose="020F0502020204030204" pitchFamily="34" charset="0"/>
                        </a:rPr>
                        <a:t>40.000</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ctr"/>
                      <a:r>
                        <a:rPr lang="it-IT">
                          <a:effectLst/>
                          <a:latin typeface="Calibri" panose="020F0502020204030204" pitchFamily="34" charset="0"/>
                        </a:rPr>
                        <a:t>2018</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F1F2F4"/>
                    </a:solidFill>
                  </a:tcPr>
                </a:tc>
                <a:extLst>
                  <a:ext uri="{0D108BD9-81ED-4DB2-BD59-A6C34878D82A}">
                    <a16:rowId xmlns:a16="http://schemas.microsoft.com/office/drawing/2014/main" val="35781421"/>
                  </a:ext>
                </a:extLst>
              </a:tr>
              <a:tr h="772642">
                <a:tc>
                  <a:txBody>
                    <a:bodyPr/>
                    <a:lstStyle/>
                    <a:p>
                      <a:r>
                        <a:rPr lang="it-IT">
                          <a:effectLst/>
                          <a:latin typeface="Calibri" panose="020F0502020204030204" pitchFamily="34" charset="0"/>
                        </a:rPr>
                        <a:t>Manutenzione strade – servizi e forniture</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F7F7F7"/>
                    </a:solidFill>
                  </a:tcPr>
                </a:tc>
                <a:tc>
                  <a:txBody>
                    <a:bodyPr/>
                    <a:lstStyle/>
                    <a:p>
                      <a:pPr algn="r"/>
                      <a:r>
                        <a:rPr lang="it-IT">
                          <a:effectLst/>
                          <a:latin typeface="Calibri" panose="020F0502020204030204" pitchFamily="34" charset="0"/>
                        </a:rPr>
                        <a:t>Soglia comunitaria</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F7F7F7"/>
                    </a:solidFill>
                  </a:tcPr>
                </a:tc>
                <a:tc>
                  <a:txBody>
                    <a:bodyPr/>
                    <a:lstStyle/>
                    <a:p>
                      <a:pPr algn="ctr"/>
                      <a:r>
                        <a:rPr lang="it-IT" dirty="0">
                          <a:effectLst/>
                          <a:latin typeface="Calibri" panose="020F0502020204030204" pitchFamily="34" charset="0"/>
                        </a:rPr>
                        <a:t>2018</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F7F7F7"/>
                    </a:solidFill>
                  </a:tcPr>
                </a:tc>
                <a:extLst>
                  <a:ext uri="{0D108BD9-81ED-4DB2-BD59-A6C34878D82A}">
                    <a16:rowId xmlns:a16="http://schemas.microsoft.com/office/drawing/2014/main" val="3600942765"/>
                  </a:ext>
                </a:extLst>
              </a:tr>
            </a:tbl>
          </a:graphicData>
        </a:graphic>
      </p:graphicFrame>
      <p:sp>
        <p:nvSpPr>
          <p:cNvPr id="5" name="Titolo 1"/>
          <p:cNvSpPr txBox="1">
            <a:spLocks/>
          </p:cNvSpPr>
          <p:nvPr/>
        </p:nvSpPr>
        <p:spPr>
          <a:xfrm>
            <a:off x="556952" y="304804"/>
            <a:ext cx="10972800" cy="11569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dirty="0" smtClean="0"/>
              <a:t>Le categorie merceologiche </a:t>
            </a:r>
            <a:endParaRPr lang="it-IT" dirty="0"/>
          </a:p>
        </p:txBody>
      </p:sp>
    </p:spTree>
    <p:extLst>
      <p:ext uri="{BB962C8B-B14F-4D97-AF65-F5344CB8AC3E}">
        <p14:creationId xmlns:p14="http://schemas.microsoft.com/office/powerpoint/2010/main" val="3723032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6952" y="304804"/>
            <a:ext cx="10972800" cy="1156990"/>
          </a:xfrm>
        </p:spPr>
        <p:txBody>
          <a:bodyPr/>
          <a:lstStyle/>
          <a:p>
            <a:r>
              <a:rPr lang="it-IT" dirty="0" smtClean="0"/>
              <a:t>Gli acquisti aggregati</a:t>
            </a:r>
            <a:endParaRPr lang="it-IT" dirty="0"/>
          </a:p>
        </p:txBody>
      </p:sp>
      <p:sp>
        <p:nvSpPr>
          <p:cNvPr id="3" name="Rettangolo 2"/>
          <p:cNvSpPr/>
          <p:nvPr/>
        </p:nvSpPr>
        <p:spPr>
          <a:xfrm>
            <a:off x="182879" y="1225689"/>
            <a:ext cx="11878888" cy="738664"/>
          </a:xfrm>
          <a:prstGeom prst="rect">
            <a:avLst/>
          </a:prstGeom>
        </p:spPr>
        <p:txBody>
          <a:bodyPr wrap="square">
            <a:spAutoFit/>
          </a:bodyPr>
          <a:lstStyle/>
          <a:p>
            <a:endParaRPr lang="it-IT" b="0" i="0" dirty="0" smtClean="0">
              <a:solidFill>
                <a:srgbClr val="373737"/>
              </a:solidFill>
              <a:effectLst/>
              <a:latin typeface="Calibri" panose="020F0502020204030204" pitchFamily="34" charset="0"/>
            </a:endParaRPr>
          </a:p>
          <a:p>
            <a:pPr algn="just"/>
            <a:r>
              <a:rPr lang="it-IT" sz="2400" b="0" i="0" dirty="0" smtClean="0">
                <a:solidFill>
                  <a:srgbClr val="373737"/>
                </a:solidFill>
                <a:effectLst/>
                <a:latin typeface="Calibri" panose="020F0502020204030204" pitchFamily="34" charset="0"/>
              </a:rPr>
              <a:t> </a:t>
            </a:r>
            <a:endParaRPr lang="it-IT" sz="2400" b="0" i="0" dirty="0">
              <a:solidFill>
                <a:srgbClr val="373737"/>
              </a:solidFill>
              <a:effectLst/>
              <a:latin typeface="Calibri" panose="020F0502020204030204" pitchFamily="34" charset="0"/>
            </a:endParaRPr>
          </a:p>
        </p:txBody>
      </p:sp>
      <p:sp>
        <p:nvSpPr>
          <p:cNvPr id="4" name="Rettangolo 3"/>
          <p:cNvSpPr/>
          <p:nvPr/>
        </p:nvSpPr>
        <p:spPr>
          <a:xfrm>
            <a:off x="556952" y="1461794"/>
            <a:ext cx="11155681" cy="5355312"/>
          </a:xfrm>
          <a:prstGeom prst="rect">
            <a:avLst/>
          </a:prstGeom>
        </p:spPr>
        <p:txBody>
          <a:bodyPr wrap="square">
            <a:spAutoFit/>
          </a:bodyPr>
          <a:lstStyle/>
          <a:p>
            <a:pPr lvl="0" algn="just">
              <a:defRPr/>
            </a:pPr>
            <a:r>
              <a:rPr kumimoji="0" lang="it-IT" sz="2400" b="1"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Art. 9 comma 3bis</a:t>
            </a:r>
            <a:r>
              <a:rPr lang="it-IT" sz="2400" b="1" kern="0" dirty="0">
                <a:solidFill>
                  <a:prstClr val="black"/>
                </a:solidFill>
                <a:latin typeface="Calibri" panose="020F0502020204030204" pitchFamily="34" charset="0"/>
                <a:ea typeface="Times New Roman" panose="02020603050405020304" pitchFamily="18" charset="0"/>
              </a:rPr>
              <a:t> Legge 23 giugno 2014, n. </a:t>
            </a:r>
            <a:r>
              <a:rPr lang="it-IT" sz="2400" b="1" kern="0" dirty="0" smtClean="0">
                <a:solidFill>
                  <a:prstClr val="black"/>
                </a:solidFill>
                <a:latin typeface="Calibri" panose="020F0502020204030204" pitchFamily="34" charset="0"/>
                <a:ea typeface="Times New Roman" panose="02020603050405020304" pitchFamily="18" charset="0"/>
              </a:rPr>
              <a:t>89</a:t>
            </a:r>
            <a:r>
              <a:rPr lang="it-IT" sz="2400" kern="0" dirty="0" smtClean="0">
                <a:solidFill>
                  <a:prstClr val="black"/>
                </a:solidFill>
                <a:latin typeface="Calibri" panose="020F0502020204030204" pitchFamily="34" charset="0"/>
                <a:ea typeface="Times New Roman" panose="02020603050405020304" pitchFamily="18" charset="0"/>
              </a:rPr>
              <a:t>: </a:t>
            </a:r>
            <a:r>
              <a:rPr kumimoji="0" lang="it-IT" sz="2400" b="0"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Le </a:t>
            </a:r>
            <a:r>
              <a:rPr kumimoji="0" lang="it-IT" sz="2400" b="0"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amministrazioni pubbliche obbligate a ricorrere a </a:t>
            </a:r>
            <a:r>
              <a:rPr kumimoji="0" lang="it-IT" sz="2400" b="0" i="0" u="none" strike="noStrike" kern="0" cap="none" spc="0" normalizeH="0" baseline="0" noProof="0" dirty="0" err="1" smtClean="0">
                <a:ln>
                  <a:noFill/>
                </a:ln>
                <a:solidFill>
                  <a:prstClr val="black"/>
                </a:solidFill>
                <a:effectLst/>
                <a:uLnTx/>
                <a:uFillTx/>
                <a:latin typeface="Calibri" panose="020F0502020204030204" pitchFamily="34" charset="0"/>
                <a:ea typeface="Times New Roman" panose="02020603050405020304" pitchFamily="18" charset="0"/>
              </a:rPr>
              <a:t>Consip</a:t>
            </a:r>
            <a:r>
              <a:rPr kumimoji="0" lang="it-IT" sz="2400" b="0"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 Spa o agli altri soggetti aggregatori </a:t>
            </a:r>
            <a:r>
              <a:rPr kumimoji="0" lang="it-IT" sz="2400" b="1"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possono procedere, qualora non siano disponibili i relativi contratti di </a:t>
            </a:r>
            <a:r>
              <a:rPr kumimoji="0" lang="it-IT" sz="2400" b="1" i="0" u="none" strike="noStrike" kern="0" cap="none" spc="0" normalizeH="0" baseline="0" noProof="0" dirty="0" err="1" smtClean="0">
                <a:ln>
                  <a:noFill/>
                </a:ln>
                <a:solidFill>
                  <a:prstClr val="black"/>
                </a:solidFill>
                <a:effectLst/>
                <a:uLnTx/>
                <a:uFillTx/>
                <a:latin typeface="Calibri" panose="020F0502020204030204" pitchFamily="34" charset="0"/>
                <a:ea typeface="Times New Roman" panose="02020603050405020304" pitchFamily="18" charset="0"/>
              </a:rPr>
              <a:t>Consip</a:t>
            </a:r>
            <a:r>
              <a:rPr kumimoji="0" lang="it-IT" sz="2400" b="1"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 Spa o dei soggetti aggregatori e in caso di motivata urgenza</a:t>
            </a:r>
            <a:r>
              <a:rPr kumimoji="0" lang="it-IT" sz="2400" b="0"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 allo svolgimento di autonome procedure di acquisto dirette alla stipula di contratti aventi </a:t>
            </a:r>
            <a:r>
              <a:rPr kumimoji="0" lang="it-IT" sz="2400" b="1"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durata e misura strettamente necessaria</a:t>
            </a:r>
            <a:r>
              <a:rPr kumimoji="0" lang="it-IT" sz="2400" b="0"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 In tale caso l'Autorità nazionale anticorruzione rilascia il codice identificativo di gara (CIG</a:t>
            </a:r>
            <a:r>
              <a:rPr kumimoji="0" lang="it-IT" sz="2400" b="0" i="0" u="none" strike="noStrike" kern="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rPr>
              <a:t>)».</a:t>
            </a:r>
          </a:p>
          <a:p>
            <a:pPr lvl="0" algn="just">
              <a:defRPr/>
            </a:pPr>
            <a:endParaRPr lang="it-IT" sz="2200" kern="0" dirty="0">
              <a:solidFill>
                <a:prstClr val="black"/>
              </a:solidFill>
              <a:latin typeface="Calibri" panose="020F0502020204030204" pitchFamily="34" charset="0"/>
            </a:endParaRPr>
          </a:p>
          <a:p>
            <a:pPr lvl="0" algn="just">
              <a:defRPr/>
            </a:pPr>
            <a:r>
              <a:rPr lang="it-IT" sz="2200" b="1" kern="0" dirty="0" smtClean="0">
                <a:solidFill>
                  <a:prstClr val="black"/>
                </a:solidFill>
              </a:rPr>
              <a:t>Art. 1, comma 3, DL 95/2012: </a:t>
            </a:r>
            <a:r>
              <a:rPr lang="it-IT" sz="2200" kern="0" dirty="0" smtClean="0">
                <a:solidFill>
                  <a:prstClr val="black"/>
                </a:solidFill>
              </a:rPr>
              <a:t>Le </a:t>
            </a:r>
            <a:r>
              <a:rPr lang="it-IT" sz="2200" b="1" kern="0" dirty="0">
                <a:solidFill>
                  <a:prstClr val="black"/>
                </a:solidFill>
              </a:rPr>
              <a:t>amministrazioni pubbliche obbligate </a:t>
            </a:r>
            <a:r>
              <a:rPr lang="it-IT" sz="2200" kern="0" dirty="0">
                <a:solidFill>
                  <a:prstClr val="black"/>
                </a:solidFill>
              </a:rPr>
              <a:t>sulla base di specifica normativa ad approvvigionarsi attraverso le convenzioni di cui all’articolo 26, comma 3 della legge 23 dicembre 1999, n. 488 stipulate da </a:t>
            </a:r>
            <a:r>
              <a:rPr lang="it-IT" sz="2200" kern="0" dirty="0" err="1">
                <a:solidFill>
                  <a:prstClr val="black"/>
                </a:solidFill>
              </a:rPr>
              <a:t>Consip</a:t>
            </a:r>
            <a:r>
              <a:rPr lang="it-IT" sz="2200" kern="0" dirty="0">
                <a:solidFill>
                  <a:prstClr val="black"/>
                </a:solidFill>
              </a:rPr>
              <a:t> S.p.A. o dalle centrali di committenza regionali costituite ai sensi dell’articolo 1, comma 455, della legge 27 dicembre 2006, n. 296 possono procedere, </a:t>
            </a:r>
            <a:r>
              <a:rPr lang="it-IT" sz="2200" b="1" kern="0" dirty="0">
                <a:solidFill>
                  <a:prstClr val="black"/>
                </a:solidFill>
              </a:rPr>
              <a:t>qualora la convenzione non sia ancora disponibile e in caso di motivata urgenza, allo svolgimento di autonome procedure di acquisto dirette alla stipula di contratti aventi durata e misura strettamente necessaria e sottoposti a condizione risolutiva nel caso di disponibilità della detta convenzione</a:t>
            </a:r>
            <a:r>
              <a:rPr lang="it-IT" sz="2200" kern="0" dirty="0">
                <a:solidFill>
                  <a:prstClr val="black"/>
                </a:solidFill>
              </a:rPr>
              <a:t>.</a:t>
            </a:r>
            <a:endParaRPr kumimoji="0" lang="it-IT" sz="22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47429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r>
              <a:rPr lang="it-IT" u="sng" dirty="0"/>
              <a:t>Gli obiettivi:</a:t>
            </a:r>
          </a:p>
          <a:p>
            <a:pPr marL="0" indent="0" algn="ctr">
              <a:buNone/>
            </a:pPr>
            <a:endParaRPr lang="it-IT" u="sng" dirty="0"/>
          </a:p>
          <a:p>
            <a:pPr marL="514350" indent="-514350" algn="ctr">
              <a:buFont typeface="+mj-lt"/>
              <a:buAutoNum type="arabicPeriod"/>
            </a:pPr>
            <a:r>
              <a:rPr lang="it-IT" b="1" dirty="0"/>
              <a:t>Ridurre il numero delle </a:t>
            </a:r>
            <a:r>
              <a:rPr lang="it-IT" b="1" dirty="0" smtClean="0"/>
              <a:t>procedure di gara </a:t>
            </a:r>
            <a:r>
              <a:rPr lang="it-IT" dirty="0" smtClean="0"/>
              <a:t>per </a:t>
            </a:r>
            <a:r>
              <a:rPr lang="it-IT" dirty="0"/>
              <a:t>sottrarre il ciclo del contratto a </a:t>
            </a:r>
            <a:r>
              <a:rPr lang="it-IT" b="1" dirty="0"/>
              <a:t>duplicazioni, costi e </a:t>
            </a:r>
            <a:r>
              <a:rPr lang="it-IT" b="1" dirty="0" smtClean="0"/>
              <a:t>inefficienze</a:t>
            </a:r>
            <a:endParaRPr lang="it-IT" b="1" dirty="0"/>
          </a:p>
          <a:p>
            <a:pPr marL="514350" indent="-514350" algn="ctr">
              <a:buFont typeface="+mj-lt"/>
              <a:buAutoNum type="arabicPeriod"/>
            </a:pPr>
            <a:r>
              <a:rPr lang="it-IT" b="1" dirty="0"/>
              <a:t>Concentrare le competenze </a:t>
            </a:r>
            <a:r>
              <a:rPr lang="it-IT" dirty="0"/>
              <a:t>per accrescere il successo della committenza pubblica in senso tecnico ed economico</a:t>
            </a:r>
          </a:p>
          <a:p>
            <a:pPr marL="514350" indent="-514350" algn="ctr">
              <a:buFont typeface="+mj-lt"/>
              <a:buAutoNum type="arabicPeriod"/>
            </a:pPr>
            <a:r>
              <a:rPr lang="it-IT" dirty="0"/>
              <a:t>Contrarre i numeri per </a:t>
            </a:r>
            <a:r>
              <a:rPr lang="it-IT" b="1" dirty="0"/>
              <a:t>favorire il controllo in ottica anticorruzione</a:t>
            </a:r>
          </a:p>
        </p:txBody>
      </p:sp>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smtClean="0">
                <a:ln>
                  <a:noFill/>
                </a:ln>
                <a:solidFill>
                  <a:srgbClr val="C00000"/>
                </a:solidFill>
                <a:effectLst/>
                <a:uLnTx/>
                <a:uFillTx/>
                <a:latin typeface="Arial" pitchFamily="34" charset="0"/>
                <a:ea typeface="+mj-ea"/>
                <a:cs typeface="Arial" pitchFamily="34" charset="0"/>
              </a:rPr>
              <a:t>Gli acquisti aggregati</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Tree>
    <p:extLst>
      <p:ext uri="{BB962C8B-B14F-4D97-AF65-F5344CB8AC3E}">
        <p14:creationId xmlns:p14="http://schemas.microsoft.com/office/powerpoint/2010/main" val="687438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82118" y="1493115"/>
            <a:ext cx="10515600" cy="4351338"/>
          </a:xfrm>
        </p:spPr>
        <p:txBody>
          <a:bodyPr>
            <a:normAutofit/>
          </a:bodyPr>
          <a:lstStyle/>
          <a:p>
            <a:pPr algn="just"/>
            <a:endParaRPr lang="it-IT" dirty="0"/>
          </a:p>
          <a:p>
            <a:pPr algn="just"/>
            <a:r>
              <a:rPr lang="it-IT" dirty="0" smtClean="0"/>
              <a:t>Il </a:t>
            </a:r>
            <a:r>
              <a:rPr lang="it-IT" b="1" dirty="0" smtClean="0"/>
              <a:t>soggetto aggregatore </a:t>
            </a:r>
            <a:r>
              <a:rPr lang="it-IT" dirty="0" smtClean="0"/>
              <a:t>si occupa di raccogliere i fabbisogni, redigere la documentazione di gara, svolgere la procedura fino alla stipula del contratto normativo (Accordo quadro/Convenzione)</a:t>
            </a:r>
          </a:p>
          <a:p>
            <a:pPr algn="just"/>
            <a:r>
              <a:rPr lang="it-IT" dirty="0" smtClean="0"/>
              <a:t>L’</a:t>
            </a:r>
            <a:r>
              <a:rPr lang="it-IT" b="1" dirty="0" smtClean="0"/>
              <a:t>ente aderente </a:t>
            </a:r>
            <a:r>
              <a:rPr lang="it-IT" dirty="0" smtClean="0"/>
              <a:t>si occupa di definire i propri fabbisogni e gestire la fase esecutiva, in accordo con Aggiudicatario e SA.</a:t>
            </a:r>
            <a:endParaRPr lang="it-IT" dirty="0"/>
          </a:p>
        </p:txBody>
      </p:sp>
      <p:sp>
        <p:nvSpPr>
          <p:cNvPr id="4" name="Rettangolo 3"/>
          <p:cNvSpPr/>
          <p:nvPr/>
        </p:nvSpPr>
        <p:spPr>
          <a:xfrm>
            <a:off x="342265" y="4741894"/>
            <a:ext cx="11395306" cy="1200329"/>
          </a:xfrm>
          <a:prstGeom prst="rect">
            <a:avLst/>
          </a:prstGeom>
        </p:spPr>
        <p:txBody>
          <a:bodyPr wrap="square">
            <a:spAutoFit/>
          </a:bodyPr>
          <a:lstStyle/>
          <a:p>
            <a:pPr algn="just"/>
            <a:r>
              <a:rPr lang="it-IT" sz="2400" dirty="0" smtClean="0"/>
              <a:t>Il passaggio </a:t>
            </a:r>
            <a:r>
              <a:rPr lang="it-IT" sz="2400" b="1" dirty="0" smtClean="0"/>
              <a:t>da un sistema atomistico</a:t>
            </a:r>
            <a:r>
              <a:rPr lang="it-IT" sz="2400" dirty="0" smtClean="0"/>
              <a:t>, in cui ciascun ente si occupava dei propri acquisti, </a:t>
            </a:r>
            <a:r>
              <a:rPr lang="it-IT" sz="2400" b="1" dirty="0" smtClean="0"/>
              <a:t>a un sistema a rete</a:t>
            </a:r>
            <a:r>
              <a:rPr lang="it-IT" sz="2400" dirty="0" smtClean="0"/>
              <a:t>, in cui le stazioni appaltanti sono chiamate a collaborare su più livelli e ambiti di lavoro differenziandosi e specializzandosi.</a:t>
            </a:r>
          </a:p>
        </p:txBody>
      </p:sp>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smtClean="0">
                <a:ln>
                  <a:noFill/>
                </a:ln>
                <a:solidFill>
                  <a:srgbClr val="C00000"/>
                </a:solidFill>
                <a:effectLst/>
                <a:uLnTx/>
                <a:uFillTx/>
                <a:latin typeface="Arial" pitchFamily="34" charset="0"/>
                <a:ea typeface="+mj-ea"/>
                <a:cs typeface="Arial" pitchFamily="34" charset="0"/>
              </a:rPr>
              <a:t>Gli acquisti aggregati</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Tree>
    <p:extLst>
      <p:ext uri="{BB962C8B-B14F-4D97-AF65-F5344CB8AC3E}">
        <p14:creationId xmlns:p14="http://schemas.microsoft.com/office/powerpoint/2010/main" val="65152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Gli acquisti aggregati nella regione</a:t>
            </a:r>
            <a:r>
              <a:rPr kumimoji="0" lang="it-IT" sz="2800" b="1" i="0" u="none" strike="noStrike" kern="1200" cap="none" spc="0" normalizeH="0" noProof="0" dirty="0" smtClean="0">
                <a:ln>
                  <a:noFill/>
                </a:ln>
                <a:solidFill>
                  <a:srgbClr val="C00000"/>
                </a:solidFill>
                <a:effectLst/>
                <a:uLnTx/>
                <a:uFillTx/>
                <a:latin typeface="Arial" pitchFamily="34" charset="0"/>
                <a:ea typeface="+mj-ea"/>
                <a:cs typeface="Arial" pitchFamily="34" charset="0"/>
              </a:rPr>
              <a:t> Marche</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p:txBody>
          <a:bodyPr>
            <a:normAutofit/>
          </a:bodyPr>
          <a:lstStyle/>
          <a:p>
            <a:r>
              <a:rPr lang="it-IT" dirty="0" smtClean="0"/>
              <a:t>La pianificazione del soggetto aggregatore regionale è pubblicata sul Profilo del Committente.</a:t>
            </a:r>
          </a:p>
          <a:p>
            <a:pPr marL="0" indent="0" algn="ctr">
              <a:buNone/>
            </a:pPr>
            <a:r>
              <a:rPr lang="it-IT" dirty="0">
                <a:hlinkClick r:id="rId3"/>
              </a:rPr>
              <a:t>http://</a:t>
            </a:r>
            <a:r>
              <a:rPr lang="it-IT" dirty="0" smtClean="0">
                <a:hlinkClick r:id="rId3"/>
              </a:rPr>
              <a:t>www.regione.marche.it/Entra-in-Regione/Soggetto-Aggregatore-SUAM</a:t>
            </a:r>
            <a:endParaRPr lang="it-IT" dirty="0" smtClean="0"/>
          </a:p>
          <a:p>
            <a:pPr marL="0" indent="0">
              <a:buNone/>
            </a:pPr>
            <a:endParaRPr lang="it-IT" dirty="0" smtClean="0"/>
          </a:p>
          <a:p>
            <a:pPr algn="just"/>
            <a:r>
              <a:rPr lang="it-IT" sz="2400" dirty="0" smtClean="0"/>
              <a:t>Nel mese </a:t>
            </a:r>
            <a:r>
              <a:rPr lang="it-IT" sz="2400" dirty="0"/>
              <a:t>di gennaio 2020 questa P.F provvederà a fornire un </a:t>
            </a:r>
            <a:r>
              <a:rPr lang="it-IT" sz="2400" dirty="0" smtClean="0"/>
              <a:t>aggiornamento, laddove </a:t>
            </a:r>
            <a:r>
              <a:rPr lang="it-IT" sz="2400" dirty="0"/>
              <a:t>necessario, della pianificazione relativa all’anno 2020 e ad effettuare un </a:t>
            </a:r>
            <a:r>
              <a:rPr lang="it-IT" sz="2400" dirty="0" smtClean="0"/>
              <a:t>consuntivo relativo </a:t>
            </a:r>
            <a:r>
              <a:rPr lang="it-IT" sz="2400" dirty="0"/>
              <a:t>alle </a:t>
            </a:r>
            <a:r>
              <a:rPr lang="it-IT" sz="2400" dirty="0" smtClean="0"/>
              <a:t>procedure </a:t>
            </a:r>
            <a:r>
              <a:rPr lang="it-IT" sz="2400" dirty="0"/>
              <a:t>avviate nel corso dell’anno </a:t>
            </a:r>
            <a:r>
              <a:rPr lang="it-IT" sz="2400" dirty="0" smtClean="0"/>
              <a:t>2019.</a:t>
            </a:r>
            <a:endParaRPr lang="it-IT" sz="2400" dirty="0"/>
          </a:p>
        </p:txBody>
      </p:sp>
    </p:spTree>
    <p:extLst>
      <p:ext uri="{BB962C8B-B14F-4D97-AF65-F5344CB8AC3E}">
        <p14:creationId xmlns:p14="http://schemas.microsoft.com/office/powerpoint/2010/main" val="9983436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Alizarin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1656</Words>
  <Application>Microsoft Office PowerPoint</Application>
  <PresentationFormat>Widescreen</PresentationFormat>
  <Paragraphs>149</Paragraphs>
  <Slides>19</Slides>
  <Notes>15</Notes>
  <HiddenSlides>0</HiddenSlides>
  <MMClips>0</MMClips>
  <ScaleCrop>false</ScaleCrop>
  <HeadingPairs>
    <vt:vector size="6" baseType="variant">
      <vt:variant>
        <vt:lpstr>Caratteri utilizzati</vt:lpstr>
      </vt:variant>
      <vt:variant>
        <vt:i4>16</vt:i4>
      </vt:variant>
      <vt:variant>
        <vt:lpstr>Tema</vt:lpstr>
      </vt:variant>
      <vt:variant>
        <vt:i4>3</vt:i4>
      </vt:variant>
      <vt:variant>
        <vt:lpstr>Titoli diapositive</vt:lpstr>
      </vt:variant>
      <vt:variant>
        <vt:i4>19</vt:i4>
      </vt:variant>
    </vt:vector>
  </HeadingPairs>
  <TitlesOfParts>
    <vt:vector size="38" baseType="lpstr">
      <vt:lpstr>Arial</vt:lpstr>
      <vt:lpstr>Arial Narrow</vt:lpstr>
      <vt:lpstr>Calibri</vt:lpstr>
      <vt:lpstr>Calibri (CORPO)</vt:lpstr>
      <vt:lpstr>Calibri Light</vt:lpstr>
      <vt:lpstr>FreeSans</vt:lpstr>
      <vt:lpstr>IPA Pゴシック</vt:lpstr>
      <vt:lpstr>Lato</vt:lpstr>
      <vt:lpstr>Source Sans Pro</vt:lpstr>
      <vt:lpstr>Source Sans Pro Black</vt:lpstr>
      <vt:lpstr>Source Sans Pro Light</vt:lpstr>
      <vt:lpstr>Source Sans Pro Semibold</vt:lpstr>
      <vt:lpstr>Times New Roman</vt:lpstr>
      <vt:lpstr>Wingdings</vt:lpstr>
      <vt:lpstr>源ノ角ゴシック Heavy</vt:lpstr>
      <vt:lpstr>源ノ角ゴシック Normal</vt:lpstr>
      <vt:lpstr>Tema di Office</vt:lpstr>
      <vt:lpstr>1_Tema di Office</vt:lpstr>
      <vt:lpstr>Alizarin0</vt:lpstr>
      <vt:lpstr>SUAM REGIONE MARCHE– SOGGETTO AGGREGATORE </vt:lpstr>
      <vt:lpstr>Presentazione standard di PowerPoint</vt:lpstr>
      <vt:lpstr>Gli acquisti aggregati</vt:lpstr>
      <vt:lpstr>Gli acquisti aggregati</vt:lpstr>
      <vt:lpstr>Presentazione standard di PowerPoint</vt:lpstr>
      <vt:lpstr>Gli acquisti aggregati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Pierdanilo Melandro</dc:creator>
  <cp:lastModifiedBy>Pierdanilo Melandro</cp:lastModifiedBy>
  <cp:revision>22</cp:revision>
  <cp:lastPrinted>2019-09-03T10:53:40Z</cp:lastPrinted>
  <dcterms:created xsi:type="dcterms:W3CDTF">2019-09-03T08:25:00Z</dcterms:created>
  <dcterms:modified xsi:type="dcterms:W3CDTF">2019-09-12T10:33:53Z</dcterms:modified>
</cp:coreProperties>
</file>